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8" r:id="rId2"/>
    <p:sldId id="384" r:id="rId3"/>
    <p:sldId id="409" r:id="rId4"/>
    <p:sldId id="268" r:id="rId5"/>
    <p:sldId id="388" r:id="rId6"/>
    <p:sldId id="406" r:id="rId7"/>
    <p:sldId id="408" r:id="rId8"/>
    <p:sldId id="269" r:id="rId9"/>
    <p:sldId id="390" r:id="rId10"/>
    <p:sldId id="411" r:id="rId11"/>
    <p:sldId id="410" r:id="rId12"/>
    <p:sldId id="270" r:id="rId13"/>
    <p:sldId id="391" r:id="rId14"/>
    <p:sldId id="412" r:id="rId15"/>
    <p:sldId id="413" r:id="rId16"/>
    <p:sldId id="271" r:id="rId17"/>
    <p:sldId id="393" r:id="rId18"/>
    <p:sldId id="416" r:id="rId19"/>
    <p:sldId id="417" r:id="rId20"/>
    <p:sldId id="392" r:id="rId21"/>
    <p:sldId id="414" r:id="rId22"/>
    <p:sldId id="415" r:id="rId23"/>
    <p:sldId id="272" r:id="rId24"/>
    <p:sldId id="394" r:id="rId25"/>
    <p:sldId id="418" r:id="rId26"/>
    <p:sldId id="419" r:id="rId27"/>
    <p:sldId id="380" r:id="rId28"/>
    <p:sldId id="395" r:id="rId29"/>
    <p:sldId id="420" r:id="rId30"/>
    <p:sldId id="421" r:id="rId31"/>
    <p:sldId id="273" r:id="rId32"/>
    <p:sldId id="396" r:id="rId33"/>
    <p:sldId id="422" r:id="rId34"/>
    <p:sldId id="423" r:id="rId35"/>
    <p:sldId id="381" r:id="rId36"/>
    <p:sldId id="397" r:id="rId37"/>
    <p:sldId id="424" r:id="rId38"/>
    <p:sldId id="425" r:id="rId39"/>
    <p:sldId id="274" r:id="rId40"/>
    <p:sldId id="399" r:id="rId41"/>
    <p:sldId id="426" r:id="rId42"/>
    <p:sldId id="427" r:id="rId43"/>
    <p:sldId id="382" r:id="rId44"/>
    <p:sldId id="400" r:id="rId45"/>
    <p:sldId id="428" r:id="rId46"/>
    <p:sldId id="429" r:id="rId47"/>
    <p:sldId id="401" r:id="rId48"/>
    <p:sldId id="430" r:id="rId49"/>
    <p:sldId id="431" r:id="rId50"/>
    <p:sldId id="383" r:id="rId51"/>
    <p:sldId id="402" r:id="rId52"/>
    <p:sldId id="432" r:id="rId53"/>
    <p:sldId id="433" r:id="rId54"/>
    <p:sldId id="398" r:id="rId55"/>
    <p:sldId id="403" r:id="rId56"/>
    <p:sldId id="434" r:id="rId57"/>
    <p:sldId id="435" r:id="rId58"/>
    <p:sldId id="404" r:id="rId59"/>
    <p:sldId id="436" r:id="rId60"/>
    <p:sldId id="437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55"/>
    <p:restoredTop sz="94674"/>
  </p:normalViewPr>
  <p:slideViewPr>
    <p:cSldViewPr snapToGrid="0" snapToObjects="1">
      <p:cViewPr>
        <p:scale>
          <a:sx n="90" d="100"/>
          <a:sy n="90" d="100"/>
        </p:scale>
        <p:origin x="168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35955-6908-EE4F-95CB-55A01763F9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261153-813F-A142-8952-77A180E98D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C4EDB-6FEE-BD4D-91B2-86DFE49EB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7/7/21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73090-A11F-2D46-9929-6E236D137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3B50C-C1F9-6F45-83FB-EB61FC539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39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76943-4AB4-174A-9B2C-F4BB51623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099AC1-4595-624B-ACAF-F8AC59965D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06333-F362-DE4D-A46A-D83E6687F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7/7/21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B7F98-CFEA-7D4C-BCB4-BED9C6309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F50C3-C3D2-8947-97DE-5050E5CCB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931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9D28FB-E9BF-184D-BE7C-2E5D0B32E3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AB0588-0AAD-EE46-B282-8E00A244C4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999E5-875E-6F43-B084-6DC2B7E2D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7/7/21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C7DF5-C4C7-4F44-9B0D-107522EB6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A23AB-BB26-F849-93F0-FAED6B6A6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322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84111-B99E-C146-AB82-CDAD9FF9B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F73DC-FFA6-834D-A5D7-CFBEEF646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252ED-A635-EA4E-9943-F3E5C2F96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7/7/21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8879B-26A8-1043-9935-D2D72799F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A16E1-6E32-D849-A80B-EC08F1372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29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BA610-FB63-6547-A6E7-343A9C6F5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C1232A-CEF5-1446-957B-EA2C3F663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DFD36-EEC9-FB4B-9558-DD7CE8703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7/7/21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FB180-F1EC-2743-AD09-2AD500FA2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8F8BA-9A4C-E94F-8694-C4904244D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001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613FC-8698-F840-BA44-64DD877D4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0887F-42AE-2E4F-8440-BE749CA86A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9A429-07B6-4F4E-B022-23887C25F0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2A70BA-A17A-D942-A3BD-98B05BB44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7/7/21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96548-521D-9140-AFE1-D53D04469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BC39-F17A-2140-AFDA-C2A3D049E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929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9B0E7-25A7-DC43-A8C9-5631DBCA5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DFE67-4CFB-5A4E-B9A3-7B348EBC5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E0E38E-8379-9C4F-A968-6EC910360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DB31BF-D8F8-8248-A934-F4AC5BB024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D0E0A7-ECBE-7E47-9F87-93C3C2D875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9C4A31-6F9B-D24F-9B23-0407BD15E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7/7/21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B523A7-11D4-7042-BCAD-31DBC7215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20D2F8-4F9E-224C-B54A-1C9BA0983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87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3B73F-BE25-5B4F-B6BB-D09F6615E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9A225D-72D3-2A4E-A9CE-196E211C5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7/7/21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26F98-117E-9B45-81B4-536B997AA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581AE4-3F6A-154D-B34C-E939C6401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694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B79374-F917-BB42-98BC-8E8751912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7/7/21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929BFB-D59A-5740-8D49-457F2B166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2FBCA-DF9A-934F-B973-6D63C63AD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956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9A052-C196-CB4D-BFB0-44A9A9D06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DCE7E-9AEC-7A40-A903-BF379A486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0E00A6-8A6C-B64E-9A43-71CECBC2E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B35727-259A-AE47-B629-A052BEBB9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7/7/21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3C009C-77B5-FE4A-B4A1-5626F6404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67560A-FE15-E843-9F28-EE6402E02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398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8B255-0418-F646-9D41-74BC9A5DE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06D4F6-E6CB-AB44-A163-6ABF354DA0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D184BA-6610-DE47-98F7-EC5BF8BCFE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0364D-560A-7043-8FFC-048E1556B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7/7/21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A6683F-7467-1540-90F0-E3B3C9EB0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68987-F682-4D4A-A3E6-95D8242F5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437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3B21A2-F67D-C844-95F1-320C7DE04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D28063-D59E-FC42-AD8C-929BB5721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6C022-AE03-BE42-86CC-711B7ABA77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B4E07-C364-6D4C-9328-DA127D976BA9}" type="datetimeFigureOut">
              <a:rPr lang="en-US" smtClean="0"/>
              <a:t>7/7/21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D6230-B5D9-0840-BF26-E0665C362E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34908-80ED-8E49-AEAA-7F54E10947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133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1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.tiff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1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1.tiff"/><Relationship Id="rId7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8.png"/><Relationship Id="rId4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1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1.tiff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1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1.tif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6.png"/><Relationship Id="rId7" Type="http://schemas.openxmlformats.org/officeDocument/2006/relationships/image" Target="../media/image8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87.png"/><Relationship Id="rId4" Type="http://schemas.openxmlformats.org/officeDocument/2006/relationships/image" Target="../media/image1.tif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90.png"/><Relationship Id="rId7" Type="http://schemas.openxmlformats.org/officeDocument/2006/relationships/image" Target="../media/image92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91.png"/><Relationship Id="rId4" Type="http://schemas.openxmlformats.org/officeDocument/2006/relationships/image" Target="../media/image1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58.png"/><Relationship Id="rId4" Type="http://schemas.openxmlformats.org/officeDocument/2006/relationships/image" Target="../media/image9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96.png"/><Relationship Id="rId7" Type="http://schemas.openxmlformats.org/officeDocument/2006/relationships/image" Target="../media/image99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85.png"/><Relationship Id="rId7" Type="http://schemas.openxmlformats.org/officeDocument/2006/relationships/image" Target="../media/image102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1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.tif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8.png"/><Relationship Id="rId7" Type="http://schemas.openxmlformats.org/officeDocument/2006/relationships/image" Target="../media/image110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109.png"/><Relationship Id="rId4" Type="http://schemas.openxmlformats.org/officeDocument/2006/relationships/image" Target="../media/image1.tif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2.png"/><Relationship Id="rId7" Type="http://schemas.openxmlformats.org/officeDocument/2006/relationships/image" Target="../media/image114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113.png"/><Relationship Id="rId4" Type="http://schemas.openxmlformats.org/officeDocument/2006/relationships/image" Target="../media/image1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.tif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1.png"/><Relationship Id="rId7" Type="http://schemas.openxmlformats.org/officeDocument/2006/relationships/image" Target="../media/image12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.tif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7.png"/><Relationship Id="rId7" Type="http://schemas.openxmlformats.org/officeDocument/2006/relationships/image" Target="../media/image130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.tif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37.png"/><Relationship Id="rId7" Type="http://schemas.openxmlformats.org/officeDocument/2006/relationships/image" Target="../media/image140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.tif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3.png"/><Relationship Id="rId7" Type="http://schemas.openxmlformats.org/officeDocument/2006/relationships/image" Target="../media/image146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.tif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3.png"/><Relationship Id="rId7" Type="http://schemas.openxmlformats.org/officeDocument/2006/relationships/image" Target="../media/image156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.tif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9.png"/><Relationship Id="rId7" Type="http://schemas.openxmlformats.org/officeDocument/2006/relationships/image" Target="../media/image162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.tif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3" Type="http://schemas.openxmlformats.org/officeDocument/2006/relationships/image" Target="../media/image169.png"/><Relationship Id="rId7" Type="http://schemas.openxmlformats.org/officeDocument/2006/relationships/image" Target="../media/image172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.tif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75.png"/><Relationship Id="rId7" Type="http://schemas.openxmlformats.org/officeDocument/2006/relationships/image" Target="../media/image178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5" Type="http://schemas.openxmlformats.org/officeDocument/2006/relationships/image" Target="../media/image176.png"/><Relationship Id="rId4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.tif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png"/><Relationship Id="rId3" Type="http://schemas.openxmlformats.org/officeDocument/2006/relationships/image" Target="../media/image185.png"/><Relationship Id="rId7" Type="http://schemas.openxmlformats.org/officeDocument/2006/relationships/image" Target="../media/image188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.tif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3" Type="http://schemas.openxmlformats.org/officeDocument/2006/relationships/image" Target="../media/image191.png"/><Relationship Id="rId7" Type="http://schemas.openxmlformats.org/officeDocument/2006/relationships/image" Target="../media/image194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8.png"/><Relationship Id="rId5" Type="http://schemas.openxmlformats.org/officeDocument/2006/relationships/image" Target="../media/image134.png"/><Relationship Id="rId4" Type="http://schemas.openxmlformats.org/officeDocument/2006/relationships/image" Target="../media/image1.tif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200.png"/><Relationship Id="rId7" Type="http://schemas.openxmlformats.org/officeDocument/2006/relationships/image" Target="../media/image203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2.png"/><Relationship Id="rId5" Type="http://schemas.openxmlformats.org/officeDocument/2006/relationships/image" Target="../media/image201.png"/><Relationship Id="rId4" Type="http://schemas.openxmlformats.org/officeDocument/2006/relationships/image" Target="../media/image1.tif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06.png"/><Relationship Id="rId7" Type="http://schemas.openxmlformats.org/officeDocument/2006/relationships/image" Target="../media/image209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1.tif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134.png"/><Relationship Id="rId4" Type="http://schemas.openxmlformats.org/officeDocument/2006/relationships/image" Target="../media/image1.tif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3" Type="http://schemas.openxmlformats.org/officeDocument/2006/relationships/image" Target="../media/image1.tiff"/><Relationship Id="rId7" Type="http://schemas.openxmlformats.org/officeDocument/2006/relationships/image" Target="../media/image214.pn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1.png"/><Relationship Id="rId5" Type="http://schemas.openxmlformats.org/officeDocument/2006/relationships/image" Target="../media/image58.png"/><Relationship Id="rId4" Type="http://schemas.openxmlformats.org/officeDocument/2006/relationships/image" Target="../media/image2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.tif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.png"/><Relationship Id="rId3" Type="http://schemas.openxmlformats.org/officeDocument/2006/relationships/image" Target="../media/image216.png"/><Relationship Id="rId7" Type="http://schemas.openxmlformats.org/officeDocument/2006/relationships/image" Target="../media/image218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217.png"/><Relationship Id="rId4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7BB8CE-FB31-4E4F-B7A9-3DEB76AD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480297"/>
          </a:xfrm>
        </p:spPr>
        <p:txBody>
          <a:bodyPr/>
          <a:lstStyle/>
          <a:p>
            <a:r>
              <a:rPr lang="en-US" dirty="0"/>
              <a:t>Figures by species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8787BA-DED0-E443-8D68-848C4D6C7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190035"/>
            <a:ext cx="10515600" cy="189961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Present – seasonal maps, 2 depths</a:t>
            </a:r>
          </a:p>
          <a:p>
            <a:r>
              <a:rPr lang="en-US" dirty="0"/>
              <a:t>Future 245 – seasonal maps, 2 depths	</a:t>
            </a:r>
          </a:p>
          <a:p>
            <a:r>
              <a:rPr lang="en-US" dirty="0"/>
              <a:t>Future 585 – seasonal maps, 2 depths</a:t>
            </a:r>
          </a:p>
          <a:p>
            <a:r>
              <a:rPr lang="en-US" dirty="0"/>
              <a:t>Future 245 – decadal and </a:t>
            </a:r>
            <a:r>
              <a:rPr lang="en-US" dirty="0" err="1"/>
              <a:t>hovmuller</a:t>
            </a:r>
            <a:endParaRPr lang="en-US" dirty="0"/>
          </a:p>
          <a:p>
            <a:r>
              <a:rPr lang="en-US" dirty="0"/>
              <a:t>Future 585 – decadal and </a:t>
            </a:r>
            <a:r>
              <a:rPr lang="en-US" dirty="0" err="1"/>
              <a:t>hovmuller</a:t>
            </a:r>
            <a:endParaRPr lang="en-US" dirty="0"/>
          </a:p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E684BAD-9024-BC42-8045-50FD1D0E2FDB}"/>
              </a:ext>
            </a:extLst>
          </p:cNvPr>
          <p:cNvGrpSpPr/>
          <p:nvPr/>
        </p:nvGrpSpPr>
        <p:grpSpPr>
          <a:xfrm>
            <a:off x="6599583" y="1540772"/>
            <a:ext cx="2643809" cy="833249"/>
            <a:chOff x="9183756" y="1580322"/>
            <a:chExt cx="2643809" cy="83324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426C020-776B-9545-82FC-F3154D115198}"/>
                </a:ext>
              </a:extLst>
            </p:cNvPr>
            <p:cNvSpPr/>
            <p:nvPr/>
          </p:nvSpPr>
          <p:spPr>
            <a:xfrm>
              <a:off x="9183756" y="1580322"/>
              <a:ext cx="2643809" cy="824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D12E88F-7D9D-F047-8924-08D73CD9EDEA}"/>
                </a:ext>
              </a:extLst>
            </p:cNvPr>
            <p:cNvGrpSpPr/>
            <p:nvPr/>
          </p:nvGrpSpPr>
          <p:grpSpPr>
            <a:xfrm>
              <a:off x="9280498" y="1580322"/>
              <a:ext cx="2410568" cy="833249"/>
              <a:chOff x="9257079" y="351725"/>
              <a:chExt cx="2410568" cy="833249"/>
            </a:xfrm>
            <a:solidFill>
              <a:schemeClr val="bg1"/>
            </a:solidFill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AEBBD57-D7F6-5E4B-87DB-5799621659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306774" y="351725"/>
                <a:ext cx="2360873" cy="833249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01C058-09B5-844A-A546-DF95B3ABD9FF}"/>
                  </a:ext>
                </a:extLst>
              </p:cNvPr>
              <p:cNvSpPr txBox="1"/>
              <p:nvPr/>
            </p:nvSpPr>
            <p:spPr>
              <a:xfrm>
                <a:off x="9257079" y="669605"/>
                <a:ext cx="285656" cy="276999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American Typewriter" panose="02090604020004020304" pitchFamily="18" charset="77"/>
                    <a:cs typeface="Calibri" panose="020F0502020204030204" pitchFamily="34" charset="0"/>
                  </a:rPr>
                  <a:t>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7475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E08EE03-6EA5-E64F-8183-04815F9D7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590" y="2993155"/>
            <a:ext cx="3048000" cy="3657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E16E305-521C-CD4D-8CA3-F21CFD5336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590" y="-357624"/>
            <a:ext cx="3048000" cy="365760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F0F3995-CE65-6642-BC52-0FAF4CCB7C8A}"/>
              </a:ext>
            </a:extLst>
          </p:cNvPr>
          <p:cNvCxnSpPr>
            <a:cxnSpLocks/>
          </p:cNvCxnSpPr>
          <p:nvPr/>
        </p:nvCxnSpPr>
        <p:spPr>
          <a:xfrm>
            <a:off x="8374677" y="1781954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1FBA822-80AB-C04A-8FFA-C409969B1DF5}"/>
              </a:ext>
            </a:extLst>
          </p:cNvPr>
          <p:cNvCxnSpPr>
            <a:cxnSpLocks/>
          </p:cNvCxnSpPr>
          <p:nvPr/>
        </p:nvCxnSpPr>
        <p:spPr>
          <a:xfrm flipV="1">
            <a:off x="8295169" y="77788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D99068-1320-5C4F-AAC6-8F7D17A51A67}"/>
              </a:ext>
            </a:extLst>
          </p:cNvPr>
          <p:cNvSpPr txBox="1"/>
          <p:nvPr/>
        </p:nvSpPr>
        <p:spPr>
          <a:xfrm>
            <a:off x="7264961" y="-61812"/>
            <a:ext cx="985224" cy="394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00E1D28-632F-C94E-B944-3C2C46625DC7}"/>
              </a:ext>
            </a:extLst>
          </p:cNvPr>
          <p:cNvSpPr/>
          <p:nvPr/>
        </p:nvSpPr>
        <p:spPr>
          <a:xfrm>
            <a:off x="9172319" y="264641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6127D90-4E3C-0F4D-A6DA-FA873FB5B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989" y="2684311"/>
            <a:ext cx="1781792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AED1624-5C6E-AF49-9CBA-4B8A4F6B68B0}"/>
              </a:ext>
            </a:extLst>
          </p:cNvPr>
          <p:cNvSpPr txBox="1"/>
          <p:nvPr/>
        </p:nvSpPr>
        <p:spPr>
          <a:xfrm>
            <a:off x="9240207" y="2916510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Al Tarikh" pitchFamily="2" charset="-78"/>
              </a:rPr>
              <a:t>1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5633DB-4F92-4749-BD7E-C6CD8C1C7E74}"/>
              </a:ext>
            </a:extLst>
          </p:cNvPr>
          <p:cNvCxnSpPr>
            <a:cxnSpLocks/>
          </p:cNvCxnSpPr>
          <p:nvPr/>
        </p:nvCxnSpPr>
        <p:spPr>
          <a:xfrm>
            <a:off x="8382696" y="5136165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7A92FC0-E2E4-404E-9D1F-96F784DD4397}"/>
              </a:ext>
            </a:extLst>
          </p:cNvPr>
          <p:cNvCxnSpPr>
            <a:cxnSpLocks/>
          </p:cNvCxnSpPr>
          <p:nvPr/>
        </p:nvCxnSpPr>
        <p:spPr>
          <a:xfrm flipV="1">
            <a:off x="8295167" y="3431999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64C68BD-A8F3-554D-BAF6-708E9E84FF41}"/>
              </a:ext>
            </a:extLst>
          </p:cNvPr>
          <p:cNvSpPr txBox="1"/>
          <p:nvPr/>
        </p:nvSpPr>
        <p:spPr>
          <a:xfrm>
            <a:off x="7265880" y="3278582"/>
            <a:ext cx="985224" cy="394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2FB2917-8396-A44C-A032-3D5DE483CEB8}"/>
              </a:ext>
            </a:extLst>
          </p:cNvPr>
          <p:cNvSpPr/>
          <p:nvPr/>
        </p:nvSpPr>
        <p:spPr>
          <a:xfrm>
            <a:off x="9151964" y="597267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2023757-B931-054A-B607-1A00AE3B5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0005" y="6026654"/>
            <a:ext cx="1781791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1851E4C-1002-E043-A471-6791C311EA2C}"/>
              </a:ext>
            </a:extLst>
          </p:cNvPr>
          <p:cNvSpPr txBox="1"/>
          <p:nvPr/>
        </p:nvSpPr>
        <p:spPr>
          <a:xfrm>
            <a:off x="9231108" y="6251014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CDF836B-A5F6-1045-8D37-8E928127CC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46" y="3298890"/>
            <a:ext cx="6858000" cy="3200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6D5CA05-0BD5-DC40-A230-0E00A4A4A7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220" y="632788"/>
            <a:ext cx="5907024" cy="29535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BBBCB4E-3C8F-7F4C-97F3-41B66E3FEC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2835" y="455843"/>
            <a:ext cx="2761488" cy="27614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04AB5B-C739-1B46-AA96-12674AE233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0852" y="3805213"/>
            <a:ext cx="2761488" cy="276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561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E4AFAD62-1E51-5B4A-A192-6F6A9B089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941" y="2992221"/>
            <a:ext cx="3048000" cy="3657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BAEAECD-4D55-094E-B8AB-07B80F9E4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7361" y="-358710"/>
            <a:ext cx="3048000" cy="365760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F0F3995-CE65-6642-BC52-0FAF4CCB7C8A}"/>
              </a:ext>
            </a:extLst>
          </p:cNvPr>
          <p:cNvCxnSpPr>
            <a:cxnSpLocks/>
          </p:cNvCxnSpPr>
          <p:nvPr/>
        </p:nvCxnSpPr>
        <p:spPr>
          <a:xfrm>
            <a:off x="8374677" y="1781954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1FBA822-80AB-C04A-8FFA-C409969B1DF5}"/>
              </a:ext>
            </a:extLst>
          </p:cNvPr>
          <p:cNvCxnSpPr>
            <a:cxnSpLocks/>
          </p:cNvCxnSpPr>
          <p:nvPr/>
        </p:nvCxnSpPr>
        <p:spPr>
          <a:xfrm flipV="1">
            <a:off x="8295169" y="77788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D99068-1320-5C4F-AAC6-8F7D17A51A67}"/>
              </a:ext>
            </a:extLst>
          </p:cNvPr>
          <p:cNvSpPr txBox="1"/>
          <p:nvPr/>
        </p:nvSpPr>
        <p:spPr>
          <a:xfrm>
            <a:off x="7264961" y="-61812"/>
            <a:ext cx="985224" cy="394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00E1D28-632F-C94E-B944-3C2C46625DC7}"/>
              </a:ext>
            </a:extLst>
          </p:cNvPr>
          <p:cNvSpPr/>
          <p:nvPr/>
        </p:nvSpPr>
        <p:spPr>
          <a:xfrm>
            <a:off x="9172319" y="264641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6127D90-4E3C-0F4D-A6DA-FA873FB5B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989" y="2684311"/>
            <a:ext cx="1781792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AED1624-5C6E-AF49-9CBA-4B8A4F6B68B0}"/>
              </a:ext>
            </a:extLst>
          </p:cNvPr>
          <p:cNvSpPr txBox="1"/>
          <p:nvPr/>
        </p:nvSpPr>
        <p:spPr>
          <a:xfrm>
            <a:off x="9240207" y="2916510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Al Tarikh" pitchFamily="2" charset="-78"/>
              </a:rPr>
              <a:t>1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5633DB-4F92-4749-BD7E-C6CD8C1C7E74}"/>
              </a:ext>
            </a:extLst>
          </p:cNvPr>
          <p:cNvCxnSpPr>
            <a:cxnSpLocks/>
          </p:cNvCxnSpPr>
          <p:nvPr/>
        </p:nvCxnSpPr>
        <p:spPr>
          <a:xfrm>
            <a:off x="8382696" y="5136165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7A92FC0-E2E4-404E-9D1F-96F784DD4397}"/>
              </a:ext>
            </a:extLst>
          </p:cNvPr>
          <p:cNvCxnSpPr>
            <a:cxnSpLocks/>
          </p:cNvCxnSpPr>
          <p:nvPr/>
        </p:nvCxnSpPr>
        <p:spPr>
          <a:xfrm flipV="1">
            <a:off x="8295167" y="3431999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64C68BD-A8F3-554D-BAF6-708E9E84FF41}"/>
              </a:ext>
            </a:extLst>
          </p:cNvPr>
          <p:cNvSpPr txBox="1"/>
          <p:nvPr/>
        </p:nvSpPr>
        <p:spPr>
          <a:xfrm>
            <a:off x="7265880" y="3278582"/>
            <a:ext cx="985224" cy="394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2FB2917-8396-A44C-A032-3D5DE483CEB8}"/>
              </a:ext>
            </a:extLst>
          </p:cNvPr>
          <p:cNvSpPr/>
          <p:nvPr/>
        </p:nvSpPr>
        <p:spPr>
          <a:xfrm>
            <a:off x="9151964" y="597267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2023757-B931-054A-B607-1A00AE3B5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0005" y="6026654"/>
            <a:ext cx="1781791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1851E4C-1002-E043-A471-6791C311EA2C}"/>
              </a:ext>
            </a:extLst>
          </p:cNvPr>
          <p:cNvSpPr txBox="1"/>
          <p:nvPr/>
        </p:nvSpPr>
        <p:spPr>
          <a:xfrm>
            <a:off x="9231108" y="6251014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EC20159-9744-9249-BD1B-458E73CD61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420" y="3284596"/>
            <a:ext cx="6858000" cy="3200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25B839-7223-1946-98B9-4B4EE8DD42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857" y="628805"/>
            <a:ext cx="5907024" cy="29535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23D1161-987E-7E48-85C9-3A6C2A9877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5554" y="456534"/>
            <a:ext cx="2761488" cy="27614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5EBFCA5-A42B-B24A-A9F2-4C98498F54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5554" y="3833789"/>
            <a:ext cx="2761488" cy="276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8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32C9D-8AC6-B146-8C8D-C38E9543C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Pacific Halibut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FECB2-5EF3-D143-A4D7-1ECBC8EDDE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Bottom</a:t>
            </a:r>
          </a:p>
        </p:txBody>
      </p:sp>
    </p:spTree>
    <p:extLst>
      <p:ext uri="{BB962C8B-B14F-4D97-AF65-F5344CB8AC3E}">
        <p14:creationId xmlns:p14="http://schemas.microsoft.com/office/powerpoint/2010/main" val="1324228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7C38F54-0EC5-144C-9FDB-CCA0575B4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888" y="-363214"/>
            <a:ext cx="3048000" cy="3657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A9B05A-8756-BB49-9099-07E908EEF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3719" y="2994538"/>
            <a:ext cx="3048000" cy="365760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223AB60-8CFA-D541-9D12-8DEAB424F171}"/>
              </a:ext>
            </a:extLst>
          </p:cNvPr>
          <p:cNvCxnSpPr>
            <a:cxnSpLocks/>
          </p:cNvCxnSpPr>
          <p:nvPr/>
        </p:nvCxnSpPr>
        <p:spPr>
          <a:xfrm>
            <a:off x="7860309" y="1781954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EBBC79B-6BA6-7146-9B07-8C575C596863}"/>
              </a:ext>
            </a:extLst>
          </p:cNvPr>
          <p:cNvCxnSpPr>
            <a:cxnSpLocks/>
          </p:cNvCxnSpPr>
          <p:nvPr/>
        </p:nvCxnSpPr>
        <p:spPr>
          <a:xfrm flipV="1">
            <a:off x="7780801" y="77788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C73FF72-DD96-8641-A8E3-AC51EE6E0ED4}"/>
              </a:ext>
            </a:extLst>
          </p:cNvPr>
          <p:cNvSpPr txBox="1"/>
          <p:nvPr/>
        </p:nvSpPr>
        <p:spPr>
          <a:xfrm>
            <a:off x="6750593" y="-61812"/>
            <a:ext cx="985224" cy="394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55427B6-9764-284C-8A3A-557B055E703E}"/>
              </a:ext>
            </a:extLst>
          </p:cNvPr>
          <p:cNvSpPr/>
          <p:nvPr/>
        </p:nvSpPr>
        <p:spPr>
          <a:xfrm>
            <a:off x="8657951" y="264641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7A5BD7F-D64B-754D-9855-BBDFABE24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4621" y="2684311"/>
            <a:ext cx="1781792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B1AD783-C5A5-3046-92F6-11C2E0B7C049}"/>
              </a:ext>
            </a:extLst>
          </p:cNvPr>
          <p:cNvSpPr txBox="1"/>
          <p:nvPr/>
        </p:nvSpPr>
        <p:spPr>
          <a:xfrm>
            <a:off x="8725839" y="2916510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Al Tarikh" pitchFamily="2" charset="-78"/>
              </a:rPr>
              <a:t>1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C66C7FF-E5E6-5D43-9250-65D7FF233ED6}"/>
              </a:ext>
            </a:extLst>
          </p:cNvPr>
          <p:cNvCxnSpPr>
            <a:cxnSpLocks/>
          </p:cNvCxnSpPr>
          <p:nvPr/>
        </p:nvCxnSpPr>
        <p:spPr>
          <a:xfrm>
            <a:off x="7868328" y="5136165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C63DEDA-30D7-B149-B444-BAA2A7FA7A7B}"/>
              </a:ext>
            </a:extLst>
          </p:cNvPr>
          <p:cNvCxnSpPr>
            <a:cxnSpLocks/>
          </p:cNvCxnSpPr>
          <p:nvPr/>
        </p:nvCxnSpPr>
        <p:spPr>
          <a:xfrm flipV="1">
            <a:off x="7780799" y="3431999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68C59E9-E631-1D4C-B7D8-325F28857A6F}"/>
              </a:ext>
            </a:extLst>
          </p:cNvPr>
          <p:cNvSpPr txBox="1"/>
          <p:nvPr/>
        </p:nvSpPr>
        <p:spPr>
          <a:xfrm>
            <a:off x="6751512" y="3278582"/>
            <a:ext cx="985224" cy="394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80BA06C-7455-F74D-AF3F-4BD52BF1BD89}"/>
              </a:ext>
            </a:extLst>
          </p:cNvPr>
          <p:cNvSpPr/>
          <p:nvPr/>
        </p:nvSpPr>
        <p:spPr>
          <a:xfrm>
            <a:off x="8637596" y="597267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EDDAF3DE-849F-A64E-B268-A2ABC12AB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5637" y="6026654"/>
            <a:ext cx="1781791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5CB52C18-A011-B143-A151-F11FB6C310B3}"/>
              </a:ext>
            </a:extLst>
          </p:cNvPr>
          <p:cNvSpPr txBox="1"/>
          <p:nvPr/>
        </p:nvSpPr>
        <p:spPr>
          <a:xfrm>
            <a:off x="8716740" y="6251014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7F7D382-0A14-C94E-9403-4C6B683A07D8}"/>
              </a:ext>
            </a:extLst>
          </p:cNvPr>
          <p:cNvSpPr txBox="1"/>
          <p:nvPr/>
        </p:nvSpPr>
        <p:spPr>
          <a:xfrm>
            <a:off x="6775654" y="6539940"/>
            <a:ext cx="1863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Pacific Halibut, Present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3891F7-B698-754F-BA26-43AAB164FE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5357" y="465473"/>
            <a:ext cx="2761488" cy="2761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680FF8-B650-5447-9C7F-8270A06F6F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5357" y="3808679"/>
            <a:ext cx="2761488" cy="276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358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33EC83ED-847A-5D49-AF8C-3B183938F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256" y="-350482"/>
            <a:ext cx="3048000" cy="365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89E4B7-0B2E-7C4A-B82A-8304B3EE8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750" y="2997921"/>
            <a:ext cx="3048000" cy="365760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F0F3995-CE65-6642-BC52-0FAF4CCB7C8A}"/>
              </a:ext>
            </a:extLst>
          </p:cNvPr>
          <p:cNvCxnSpPr>
            <a:cxnSpLocks/>
          </p:cNvCxnSpPr>
          <p:nvPr/>
        </p:nvCxnSpPr>
        <p:spPr>
          <a:xfrm>
            <a:off x="8374677" y="1781954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1FBA822-80AB-C04A-8FFA-C409969B1DF5}"/>
              </a:ext>
            </a:extLst>
          </p:cNvPr>
          <p:cNvCxnSpPr>
            <a:cxnSpLocks/>
          </p:cNvCxnSpPr>
          <p:nvPr/>
        </p:nvCxnSpPr>
        <p:spPr>
          <a:xfrm flipV="1">
            <a:off x="8295169" y="77788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D99068-1320-5C4F-AAC6-8F7D17A51A67}"/>
              </a:ext>
            </a:extLst>
          </p:cNvPr>
          <p:cNvSpPr txBox="1"/>
          <p:nvPr/>
        </p:nvSpPr>
        <p:spPr>
          <a:xfrm>
            <a:off x="7264961" y="-61812"/>
            <a:ext cx="985224" cy="394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00E1D28-632F-C94E-B944-3C2C46625DC7}"/>
              </a:ext>
            </a:extLst>
          </p:cNvPr>
          <p:cNvSpPr/>
          <p:nvPr/>
        </p:nvSpPr>
        <p:spPr>
          <a:xfrm>
            <a:off x="9172319" y="264641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6127D90-4E3C-0F4D-A6DA-FA873FB5B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989" y="2684311"/>
            <a:ext cx="1781792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AED1624-5C6E-AF49-9CBA-4B8A4F6B68B0}"/>
              </a:ext>
            </a:extLst>
          </p:cNvPr>
          <p:cNvSpPr txBox="1"/>
          <p:nvPr/>
        </p:nvSpPr>
        <p:spPr>
          <a:xfrm>
            <a:off x="9240207" y="2916510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Al Tarikh" pitchFamily="2" charset="-78"/>
              </a:rPr>
              <a:t>1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5633DB-4F92-4749-BD7E-C6CD8C1C7E74}"/>
              </a:ext>
            </a:extLst>
          </p:cNvPr>
          <p:cNvCxnSpPr>
            <a:cxnSpLocks/>
          </p:cNvCxnSpPr>
          <p:nvPr/>
        </p:nvCxnSpPr>
        <p:spPr>
          <a:xfrm>
            <a:off x="8382696" y="5136165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7A92FC0-E2E4-404E-9D1F-96F784DD4397}"/>
              </a:ext>
            </a:extLst>
          </p:cNvPr>
          <p:cNvCxnSpPr>
            <a:cxnSpLocks/>
          </p:cNvCxnSpPr>
          <p:nvPr/>
        </p:nvCxnSpPr>
        <p:spPr>
          <a:xfrm flipV="1">
            <a:off x="8295167" y="3431999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64C68BD-A8F3-554D-BAF6-708E9E84FF41}"/>
              </a:ext>
            </a:extLst>
          </p:cNvPr>
          <p:cNvSpPr txBox="1"/>
          <p:nvPr/>
        </p:nvSpPr>
        <p:spPr>
          <a:xfrm>
            <a:off x="7265880" y="3278582"/>
            <a:ext cx="985224" cy="394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2FB2917-8396-A44C-A032-3D5DE483CEB8}"/>
              </a:ext>
            </a:extLst>
          </p:cNvPr>
          <p:cNvSpPr/>
          <p:nvPr/>
        </p:nvSpPr>
        <p:spPr>
          <a:xfrm>
            <a:off x="9151964" y="597267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2023757-B931-054A-B607-1A00AE3B5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0005" y="6026654"/>
            <a:ext cx="1781791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1851E4C-1002-E043-A471-6791C311EA2C}"/>
              </a:ext>
            </a:extLst>
          </p:cNvPr>
          <p:cNvSpPr txBox="1"/>
          <p:nvPr/>
        </p:nvSpPr>
        <p:spPr>
          <a:xfrm>
            <a:off x="9231108" y="6251014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079CE7-567A-E44F-A51F-6A3BFB9CCC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7588" y="457367"/>
            <a:ext cx="2761488" cy="27614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8095DB9-157C-BD41-B509-5676C19F89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6069" y="3805213"/>
            <a:ext cx="2761488" cy="27614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28C2B9-12BF-B845-BD50-02FA671D43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8" y="3286844"/>
            <a:ext cx="6858000" cy="3200400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306877E-E63F-9844-9607-F2A491977B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932" y="632719"/>
            <a:ext cx="5907024" cy="295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013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9B299A41-9A71-9640-BE63-EF73FB16B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948" y="2983633"/>
            <a:ext cx="3048000" cy="365760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F0F3995-CE65-6642-BC52-0FAF4CCB7C8A}"/>
              </a:ext>
            </a:extLst>
          </p:cNvPr>
          <p:cNvCxnSpPr>
            <a:cxnSpLocks/>
          </p:cNvCxnSpPr>
          <p:nvPr/>
        </p:nvCxnSpPr>
        <p:spPr>
          <a:xfrm>
            <a:off x="8374677" y="1781954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1FBA822-80AB-C04A-8FFA-C409969B1DF5}"/>
              </a:ext>
            </a:extLst>
          </p:cNvPr>
          <p:cNvCxnSpPr>
            <a:cxnSpLocks/>
          </p:cNvCxnSpPr>
          <p:nvPr/>
        </p:nvCxnSpPr>
        <p:spPr>
          <a:xfrm flipV="1">
            <a:off x="8295169" y="77788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D99068-1320-5C4F-AAC6-8F7D17A51A67}"/>
              </a:ext>
            </a:extLst>
          </p:cNvPr>
          <p:cNvSpPr txBox="1"/>
          <p:nvPr/>
        </p:nvSpPr>
        <p:spPr>
          <a:xfrm>
            <a:off x="7264961" y="-61812"/>
            <a:ext cx="985224" cy="394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00E1D28-632F-C94E-B944-3C2C46625DC7}"/>
              </a:ext>
            </a:extLst>
          </p:cNvPr>
          <p:cNvSpPr/>
          <p:nvPr/>
        </p:nvSpPr>
        <p:spPr>
          <a:xfrm>
            <a:off x="9172319" y="264641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6127D90-4E3C-0F4D-A6DA-FA873FB5B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8989" y="2684311"/>
            <a:ext cx="1781792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AED1624-5C6E-AF49-9CBA-4B8A4F6B68B0}"/>
              </a:ext>
            </a:extLst>
          </p:cNvPr>
          <p:cNvSpPr txBox="1"/>
          <p:nvPr/>
        </p:nvSpPr>
        <p:spPr>
          <a:xfrm>
            <a:off x="9240207" y="2916510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Al Tarikh" pitchFamily="2" charset="-78"/>
              </a:rPr>
              <a:t>1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5633DB-4F92-4749-BD7E-C6CD8C1C7E74}"/>
              </a:ext>
            </a:extLst>
          </p:cNvPr>
          <p:cNvCxnSpPr>
            <a:cxnSpLocks/>
          </p:cNvCxnSpPr>
          <p:nvPr/>
        </p:nvCxnSpPr>
        <p:spPr>
          <a:xfrm>
            <a:off x="8382696" y="5136165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7A92FC0-E2E4-404E-9D1F-96F784DD4397}"/>
              </a:ext>
            </a:extLst>
          </p:cNvPr>
          <p:cNvCxnSpPr>
            <a:cxnSpLocks/>
          </p:cNvCxnSpPr>
          <p:nvPr/>
        </p:nvCxnSpPr>
        <p:spPr>
          <a:xfrm flipV="1">
            <a:off x="8295167" y="3431999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64C68BD-A8F3-554D-BAF6-708E9E84FF41}"/>
              </a:ext>
            </a:extLst>
          </p:cNvPr>
          <p:cNvSpPr txBox="1"/>
          <p:nvPr/>
        </p:nvSpPr>
        <p:spPr>
          <a:xfrm>
            <a:off x="7265880" y="3278582"/>
            <a:ext cx="985224" cy="394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2FB2917-8396-A44C-A032-3D5DE483CEB8}"/>
              </a:ext>
            </a:extLst>
          </p:cNvPr>
          <p:cNvSpPr/>
          <p:nvPr/>
        </p:nvSpPr>
        <p:spPr>
          <a:xfrm>
            <a:off x="9151964" y="597267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2023757-B931-054A-B607-1A00AE3B5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0005" y="6026654"/>
            <a:ext cx="1781791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1851E4C-1002-E043-A471-6791C311EA2C}"/>
              </a:ext>
            </a:extLst>
          </p:cNvPr>
          <p:cNvSpPr txBox="1"/>
          <p:nvPr/>
        </p:nvSpPr>
        <p:spPr>
          <a:xfrm>
            <a:off x="9231108" y="6251014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D2086D-1BFE-7248-9C2C-E246185BF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70308"/>
            <a:ext cx="6858000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2AF6B6-060B-9E4E-A93A-F90790B2E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125" y="630161"/>
            <a:ext cx="5907024" cy="29535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18C687-2E7B-B244-98B6-AEFB1BC7C1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0647" y="455411"/>
            <a:ext cx="2761488" cy="27614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5318AE-DF5C-D844-9E4E-C51E6525F1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4782" y="-341557"/>
            <a:ext cx="2613660" cy="31363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2D3E6DA-5EE6-8D42-865D-6E4AA62CBB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7677" y="3815758"/>
            <a:ext cx="2761488" cy="276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708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25F1E-D1ED-574B-A734-518D03BD2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Chinook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418AF6-A5C4-C442-8913-B8C835F10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Surface &amp; Bottom</a:t>
            </a:r>
          </a:p>
        </p:txBody>
      </p:sp>
    </p:spTree>
    <p:extLst>
      <p:ext uri="{BB962C8B-B14F-4D97-AF65-F5344CB8AC3E}">
        <p14:creationId xmlns:p14="http://schemas.microsoft.com/office/powerpoint/2010/main" val="4217381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1D1E38-24E5-924F-AE46-D74CC25DD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6440" y="-371845"/>
            <a:ext cx="3048000" cy="365760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223AB60-8CFA-D541-9D12-8DEAB424F171}"/>
              </a:ext>
            </a:extLst>
          </p:cNvPr>
          <p:cNvCxnSpPr>
            <a:cxnSpLocks/>
          </p:cNvCxnSpPr>
          <p:nvPr/>
        </p:nvCxnSpPr>
        <p:spPr>
          <a:xfrm>
            <a:off x="7860309" y="1781954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EBBC79B-6BA6-7146-9B07-8C575C596863}"/>
              </a:ext>
            </a:extLst>
          </p:cNvPr>
          <p:cNvCxnSpPr>
            <a:cxnSpLocks/>
          </p:cNvCxnSpPr>
          <p:nvPr/>
        </p:nvCxnSpPr>
        <p:spPr>
          <a:xfrm flipV="1">
            <a:off x="7780801" y="77788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C73FF72-DD96-8641-A8E3-AC51EE6E0ED4}"/>
              </a:ext>
            </a:extLst>
          </p:cNvPr>
          <p:cNvSpPr txBox="1"/>
          <p:nvPr/>
        </p:nvSpPr>
        <p:spPr>
          <a:xfrm>
            <a:off x="6750593" y="-61812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55427B6-9764-284C-8A3A-557B055E703E}"/>
              </a:ext>
            </a:extLst>
          </p:cNvPr>
          <p:cNvSpPr/>
          <p:nvPr/>
        </p:nvSpPr>
        <p:spPr>
          <a:xfrm>
            <a:off x="8657951" y="264641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7A5BD7F-D64B-754D-9855-BBDFABE24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4621" y="2684311"/>
            <a:ext cx="1781792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B1AD783-C5A5-3046-92F6-11C2E0B7C049}"/>
              </a:ext>
            </a:extLst>
          </p:cNvPr>
          <p:cNvSpPr txBox="1"/>
          <p:nvPr/>
        </p:nvSpPr>
        <p:spPr>
          <a:xfrm>
            <a:off x="8725839" y="2916510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Al Tarikh" pitchFamily="2" charset="-78"/>
              </a:rPr>
              <a:t>1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C66C7FF-E5E6-5D43-9250-65D7FF233ED6}"/>
              </a:ext>
            </a:extLst>
          </p:cNvPr>
          <p:cNvCxnSpPr>
            <a:cxnSpLocks/>
          </p:cNvCxnSpPr>
          <p:nvPr/>
        </p:nvCxnSpPr>
        <p:spPr>
          <a:xfrm>
            <a:off x="7868328" y="5136165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C63DEDA-30D7-B149-B444-BAA2A7FA7A7B}"/>
              </a:ext>
            </a:extLst>
          </p:cNvPr>
          <p:cNvCxnSpPr>
            <a:cxnSpLocks/>
          </p:cNvCxnSpPr>
          <p:nvPr/>
        </p:nvCxnSpPr>
        <p:spPr>
          <a:xfrm flipV="1">
            <a:off x="7780799" y="3431999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68C59E9-E631-1D4C-B7D8-325F28857A6F}"/>
              </a:ext>
            </a:extLst>
          </p:cNvPr>
          <p:cNvSpPr txBox="1"/>
          <p:nvPr/>
        </p:nvSpPr>
        <p:spPr>
          <a:xfrm>
            <a:off x="6751512" y="3278582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80BA06C-7455-F74D-AF3F-4BD52BF1BD89}"/>
              </a:ext>
            </a:extLst>
          </p:cNvPr>
          <p:cNvSpPr/>
          <p:nvPr/>
        </p:nvSpPr>
        <p:spPr>
          <a:xfrm>
            <a:off x="8637596" y="597267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EDDAF3DE-849F-A64E-B268-A2ABC12AB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5637" y="6026654"/>
            <a:ext cx="1781791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5CB52C18-A011-B143-A151-F11FB6C310B3}"/>
              </a:ext>
            </a:extLst>
          </p:cNvPr>
          <p:cNvSpPr txBox="1"/>
          <p:nvPr/>
        </p:nvSpPr>
        <p:spPr>
          <a:xfrm>
            <a:off x="8716740" y="6251014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7F7D382-0A14-C94E-9403-4C6B683A07D8}"/>
              </a:ext>
            </a:extLst>
          </p:cNvPr>
          <p:cNvSpPr txBox="1"/>
          <p:nvPr/>
        </p:nvSpPr>
        <p:spPr>
          <a:xfrm>
            <a:off x="6775654" y="6539940"/>
            <a:ext cx="2006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Chinook Salmon, Present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BE929A-8B6A-CF4B-974F-9BEE770E7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656" y="453735"/>
            <a:ext cx="2761488" cy="2761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707E27-823E-E746-9A1B-ABEE63C25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467" y="3807998"/>
            <a:ext cx="2761488" cy="27614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702C428-DF7B-8845-8925-71A46348B5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4028" y="3000310"/>
            <a:ext cx="2611657" cy="313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343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8F949DC-5052-D943-8C32-B20FEA166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5061" y="3001191"/>
            <a:ext cx="2613660" cy="31363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AF1937-DCC6-D842-93AF-FE21C4E23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256" y="-368912"/>
            <a:ext cx="3048000" cy="365760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F0F3995-CE65-6642-BC52-0FAF4CCB7C8A}"/>
              </a:ext>
            </a:extLst>
          </p:cNvPr>
          <p:cNvCxnSpPr>
            <a:cxnSpLocks/>
          </p:cNvCxnSpPr>
          <p:nvPr/>
        </p:nvCxnSpPr>
        <p:spPr>
          <a:xfrm>
            <a:off x="8374677" y="1781954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1FBA822-80AB-C04A-8FFA-C409969B1DF5}"/>
              </a:ext>
            </a:extLst>
          </p:cNvPr>
          <p:cNvCxnSpPr>
            <a:cxnSpLocks/>
          </p:cNvCxnSpPr>
          <p:nvPr/>
        </p:nvCxnSpPr>
        <p:spPr>
          <a:xfrm flipV="1">
            <a:off x="8295169" y="77788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D99068-1320-5C4F-AAC6-8F7D17A51A67}"/>
              </a:ext>
            </a:extLst>
          </p:cNvPr>
          <p:cNvSpPr txBox="1"/>
          <p:nvPr/>
        </p:nvSpPr>
        <p:spPr>
          <a:xfrm>
            <a:off x="7264961" y="-61812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00E1D28-632F-C94E-B944-3C2C46625DC7}"/>
              </a:ext>
            </a:extLst>
          </p:cNvPr>
          <p:cNvSpPr/>
          <p:nvPr/>
        </p:nvSpPr>
        <p:spPr>
          <a:xfrm>
            <a:off x="9172319" y="264641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6127D90-4E3C-0F4D-A6DA-FA873FB5B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989" y="2684311"/>
            <a:ext cx="1781792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AED1624-5C6E-AF49-9CBA-4B8A4F6B68B0}"/>
              </a:ext>
            </a:extLst>
          </p:cNvPr>
          <p:cNvSpPr txBox="1"/>
          <p:nvPr/>
        </p:nvSpPr>
        <p:spPr>
          <a:xfrm>
            <a:off x="9240207" y="2916510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Al Tarikh" pitchFamily="2" charset="-78"/>
              </a:rPr>
              <a:t>1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5633DB-4F92-4749-BD7E-C6CD8C1C7E74}"/>
              </a:ext>
            </a:extLst>
          </p:cNvPr>
          <p:cNvCxnSpPr>
            <a:cxnSpLocks/>
          </p:cNvCxnSpPr>
          <p:nvPr/>
        </p:nvCxnSpPr>
        <p:spPr>
          <a:xfrm>
            <a:off x="8382696" y="5136165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7A92FC0-E2E4-404E-9D1F-96F784DD4397}"/>
              </a:ext>
            </a:extLst>
          </p:cNvPr>
          <p:cNvCxnSpPr>
            <a:cxnSpLocks/>
          </p:cNvCxnSpPr>
          <p:nvPr/>
        </p:nvCxnSpPr>
        <p:spPr>
          <a:xfrm flipV="1">
            <a:off x="8295167" y="3431999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64C68BD-A8F3-554D-BAF6-708E9E84FF41}"/>
              </a:ext>
            </a:extLst>
          </p:cNvPr>
          <p:cNvSpPr txBox="1"/>
          <p:nvPr/>
        </p:nvSpPr>
        <p:spPr>
          <a:xfrm>
            <a:off x="7265880" y="3278582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2FB2917-8396-A44C-A032-3D5DE483CEB8}"/>
              </a:ext>
            </a:extLst>
          </p:cNvPr>
          <p:cNvSpPr/>
          <p:nvPr/>
        </p:nvSpPr>
        <p:spPr>
          <a:xfrm>
            <a:off x="9151964" y="597267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2023757-B931-054A-B607-1A00AE3B5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0005" y="6026654"/>
            <a:ext cx="1781791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1851E4C-1002-E043-A471-6791C311EA2C}"/>
              </a:ext>
            </a:extLst>
          </p:cNvPr>
          <p:cNvSpPr txBox="1"/>
          <p:nvPr/>
        </p:nvSpPr>
        <p:spPr>
          <a:xfrm>
            <a:off x="9231108" y="6251014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C58895-6B47-0D42-A142-923183242A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3736" y="456534"/>
            <a:ext cx="2761488" cy="2761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682A8B-43A6-7946-8EF9-BEFFD43274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8891" y="3816351"/>
            <a:ext cx="2761488" cy="27614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6E81F6-91BC-5849-ABC7-A4B18C04B5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346" y="3286724"/>
            <a:ext cx="6858000" cy="3200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8D3D0CF-3613-6643-9CF7-4EF19BE127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2747" y="618500"/>
            <a:ext cx="5907024" cy="295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075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80DF466-92CD-E146-9686-29B3C8A69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580" y="-354801"/>
            <a:ext cx="3048000" cy="365760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F0F3995-CE65-6642-BC52-0FAF4CCB7C8A}"/>
              </a:ext>
            </a:extLst>
          </p:cNvPr>
          <p:cNvCxnSpPr>
            <a:cxnSpLocks/>
          </p:cNvCxnSpPr>
          <p:nvPr/>
        </p:nvCxnSpPr>
        <p:spPr>
          <a:xfrm>
            <a:off x="8374677" y="1781954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1FBA822-80AB-C04A-8FFA-C409969B1DF5}"/>
              </a:ext>
            </a:extLst>
          </p:cNvPr>
          <p:cNvCxnSpPr>
            <a:cxnSpLocks/>
          </p:cNvCxnSpPr>
          <p:nvPr/>
        </p:nvCxnSpPr>
        <p:spPr>
          <a:xfrm flipV="1">
            <a:off x="8295169" y="77788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D99068-1320-5C4F-AAC6-8F7D17A51A67}"/>
              </a:ext>
            </a:extLst>
          </p:cNvPr>
          <p:cNvSpPr txBox="1"/>
          <p:nvPr/>
        </p:nvSpPr>
        <p:spPr>
          <a:xfrm>
            <a:off x="7264961" y="-61812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00E1D28-632F-C94E-B944-3C2C46625DC7}"/>
              </a:ext>
            </a:extLst>
          </p:cNvPr>
          <p:cNvSpPr/>
          <p:nvPr/>
        </p:nvSpPr>
        <p:spPr>
          <a:xfrm>
            <a:off x="9172319" y="264641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6127D90-4E3C-0F4D-A6DA-FA873FB5B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8989" y="2684311"/>
            <a:ext cx="1781792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AED1624-5C6E-AF49-9CBA-4B8A4F6B68B0}"/>
              </a:ext>
            </a:extLst>
          </p:cNvPr>
          <p:cNvSpPr txBox="1"/>
          <p:nvPr/>
        </p:nvSpPr>
        <p:spPr>
          <a:xfrm>
            <a:off x="9240207" y="2916510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Al Tarikh" pitchFamily="2" charset="-78"/>
              </a:rPr>
              <a:t>1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5633DB-4F92-4749-BD7E-C6CD8C1C7E74}"/>
              </a:ext>
            </a:extLst>
          </p:cNvPr>
          <p:cNvCxnSpPr>
            <a:cxnSpLocks/>
          </p:cNvCxnSpPr>
          <p:nvPr/>
        </p:nvCxnSpPr>
        <p:spPr>
          <a:xfrm>
            <a:off x="8382696" y="5136165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7A92FC0-E2E4-404E-9D1F-96F784DD4397}"/>
              </a:ext>
            </a:extLst>
          </p:cNvPr>
          <p:cNvCxnSpPr>
            <a:cxnSpLocks/>
          </p:cNvCxnSpPr>
          <p:nvPr/>
        </p:nvCxnSpPr>
        <p:spPr>
          <a:xfrm flipV="1">
            <a:off x="8295167" y="3431999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64C68BD-A8F3-554D-BAF6-708E9E84FF41}"/>
              </a:ext>
            </a:extLst>
          </p:cNvPr>
          <p:cNvSpPr txBox="1"/>
          <p:nvPr/>
        </p:nvSpPr>
        <p:spPr>
          <a:xfrm>
            <a:off x="7265880" y="3278582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2FB2917-8396-A44C-A032-3D5DE483CEB8}"/>
              </a:ext>
            </a:extLst>
          </p:cNvPr>
          <p:cNvSpPr/>
          <p:nvPr/>
        </p:nvSpPr>
        <p:spPr>
          <a:xfrm>
            <a:off x="9151964" y="597267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2023757-B931-054A-B607-1A00AE3B5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0005" y="6026654"/>
            <a:ext cx="1781791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1851E4C-1002-E043-A471-6791C311EA2C}"/>
              </a:ext>
            </a:extLst>
          </p:cNvPr>
          <p:cNvSpPr txBox="1"/>
          <p:nvPr/>
        </p:nvSpPr>
        <p:spPr>
          <a:xfrm>
            <a:off x="9231108" y="6251014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F3D77C-5A91-E643-A7EE-AB9C82257B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835" y="456534"/>
            <a:ext cx="2761488" cy="2761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47DEB8-4A7A-C44F-B9EA-7FBFB9C932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0740" y="3815303"/>
            <a:ext cx="2761488" cy="27614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245C06-11E4-BD41-8D28-ED55B1B5B0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5061" y="2999607"/>
            <a:ext cx="2613660" cy="313639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8A99AB4-84C9-4648-9D6A-50EAF1E4CB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816" y="3291813"/>
            <a:ext cx="6858000" cy="3200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51B414E-A568-EB41-B8E9-0A6CE49039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790" y="645453"/>
            <a:ext cx="5907024" cy="295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72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" name="Table 74">
            <a:extLst>
              <a:ext uri="{FF2B5EF4-FFF2-40B4-BE49-F238E27FC236}">
                <a16:creationId xmlns:a16="http://schemas.microsoft.com/office/drawing/2014/main" id="{16C0C809-D73B-7C4D-89FC-50B4669D12ED}"/>
              </a:ext>
            </a:extLst>
          </p:cNvPr>
          <p:cNvGraphicFramePr>
            <a:graphicFrameLocks noGrp="1"/>
          </p:cNvGraphicFramePr>
          <p:nvPr/>
        </p:nvGraphicFramePr>
        <p:xfrm>
          <a:off x="0" y="6890"/>
          <a:ext cx="12192000" cy="6851119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60185369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98841238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96432736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31065867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19541507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7765526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13219425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16375711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1331784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8555432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02538937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74339625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19329314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31472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06475639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206212034"/>
                    </a:ext>
                  </a:extLst>
                </a:gridCol>
              </a:tblGrid>
              <a:tr h="6228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9277713"/>
                  </a:ext>
                </a:extLst>
              </a:tr>
              <a:tr h="62282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9505031"/>
                  </a:ext>
                </a:extLst>
              </a:tr>
              <a:tr h="62282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3388734"/>
                  </a:ext>
                </a:extLst>
              </a:tr>
              <a:tr h="62282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2858065"/>
                  </a:ext>
                </a:extLst>
              </a:tr>
              <a:tr h="62282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07546"/>
                  </a:ext>
                </a:extLst>
              </a:tr>
              <a:tr h="62282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6958336"/>
                  </a:ext>
                </a:extLst>
              </a:tr>
              <a:tr h="62282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8417212"/>
                  </a:ext>
                </a:extLst>
              </a:tr>
              <a:tr h="6228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5962655"/>
                  </a:ext>
                </a:extLst>
              </a:tr>
              <a:tr h="6228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5933396"/>
                  </a:ext>
                </a:extLst>
              </a:tr>
              <a:tr h="6228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095855"/>
                  </a:ext>
                </a:extLst>
              </a:tr>
              <a:tr h="6228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8842990"/>
                  </a:ext>
                </a:extLst>
              </a:tr>
            </a:tbl>
          </a:graphicData>
        </a:graphic>
      </p:graphicFrame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223AB60-8CFA-D541-9D12-8DEAB424F171}"/>
              </a:ext>
            </a:extLst>
          </p:cNvPr>
          <p:cNvCxnSpPr>
            <a:cxnSpLocks/>
          </p:cNvCxnSpPr>
          <p:nvPr/>
        </p:nvCxnSpPr>
        <p:spPr>
          <a:xfrm>
            <a:off x="7860309" y="1781954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EBBC79B-6BA6-7146-9B07-8C575C596863}"/>
              </a:ext>
            </a:extLst>
          </p:cNvPr>
          <p:cNvCxnSpPr>
            <a:cxnSpLocks/>
          </p:cNvCxnSpPr>
          <p:nvPr/>
        </p:nvCxnSpPr>
        <p:spPr>
          <a:xfrm flipV="1">
            <a:off x="7780801" y="77788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C73FF72-DD96-8641-A8E3-AC51EE6E0ED4}"/>
              </a:ext>
            </a:extLst>
          </p:cNvPr>
          <p:cNvSpPr txBox="1"/>
          <p:nvPr/>
        </p:nvSpPr>
        <p:spPr>
          <a:xfrm>
            <a:off x="6750593" y="-61812"/>
            <a:ext cx="985224" cy="394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DD8E5E6-9679-3B43-92F8-865F52960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3970" y="-363370"/>
            <a:ext cx="3048000" cy="36576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E2F19A8-D289-6E48-88B6-5F604E62D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842" y="461308"/>
            <a:ext cx="2760453" cy="2760453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55427B6-9764-284C-8A3A-557B055E703E}"/>
              </a:ext>
            </a:extLst>
          </p:cNvPr>
          <p:cNvSpPr/>
          <p:nvPr/>
        </p:nvSpPr>
        <p:spPr>
          <a:xfrm>
            <a:off x="8657951" y="264641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7A5BD7F-D64B-754D-9855-BBDFABE24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4621" y="2684311"/>
            <a:ext cx="1781792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B1AD783-C5A5-3046-92F6-11C2E0B7C049}"/>
              </a:ext>
            </a:extLst>
          </p:cNvPr>
          <p:cNvSpPr txBox="1"/>
          <p:nvPr/>
        </p:nvSpPr>
        <p:spPr>
          <a:xfrm>
            <a:off x="8725839" y="2916510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Al Tarikh" pitchFamily="2" charset="-78"/>
              </a:rPr>
              <a:t>1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C66C7FF-E5E6-5D43-9250-65D7FF233ED6}"/>
              </a:ext>
            </a:extLst>
          </p:cNvPr>
          <p:cNvCxnSpPr>
            <a:cxnSpLocks/>
          </p:cNvCxnSpPr>
          <p:nvPr/>
        </p:nvCxnSpPr>
        <p:spPr>
          <a:xfrm>
            <a:off x="7868328" y="5136165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C63DEDA-30D7-B149-B444-BAA2A7FA7A7B}"/>
              </a:ext>
            </a:extLst>
          </p:cNvPr>
          <p:cNvCxnSpPr>
            <a:cxnSpLocks/>
          </p:cNvCxnSpPr>
          <p:nvPr/>
        </p:nvCxnSpPr>
        <p:spPr>
          <a:xfrm flipV="1">
            <a:off x="7780799" y="3431999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68C59E9-E631-1D4C-B7D8-325F28857A6F}"/>
              </a:ext>
            </a:extLst>
          </p:cNvPr>
          <p:cNvSpPr txBox="1"/>
          <p:nvPr/>
        </p:nvSpPr>
        <p:spPr>
          <a:xfrm>
            <a:off x="6751512" y="3278582"/>
            <a:ext cx="985224" cy="394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80BA06C-7455-F74D-AF3F-4BD52BF1BD89}"/>
              </a:ext>
            </a:extLst>
          </p:cNvPr>
          <p:cNvSpPr/>
          <p:nvPr/>
        </p:nvSpPr>
        <p:spPr>
          <a:xfrm>
            <a:off x="8637596" y="597267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EDDAF3DE-849F-A64E-B268-A2ABC12AB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5637" y="6026654"/>
            <a:ext cx="1781791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5CB52C18-A011-B143-A151-F11FB6C310B3}"/>
              </a:ext>
            </a:extLst>
          </p:cNvPr>
          <p:cNvSpPr txBox="1"/>
          <p:nvPr/>
        </p:nvSpPr>
        <p:spPr>
          <a:xfrm>
            <a:off x="8716740" y="6251014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CEF7D4-8362-ED45-A78C-C4C2372DA060}"/>
              </a:ext>
            </a:extLst>
          </p:cNvPr>
          <p:cNvGrpSpPr/>
          <p:nvPr/>
        </p:nvGrpSpPr>
        <p:grpSpPr>
          <a:xfrm>
            <a:off x="-260604" y="-209482"/>
            <a:ext cx="11214414" cy="3751295"/>
            <a:chOff x="-260604" y="-209482"/>
            <a:chExt cx="11214414" cy="375129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FF869471-C979-5648-B17B-6CCBC8642AF7}"/>
                </a:ext>
              </a:extLst>
            </p:cNvPr>
            <p:cNvCxnSpPr>
              <a:cxnSpLocks/>
            </p:cNvCxnSpPr>
            <p:nvPr/>
          </p:nvCxnSpPr>
          <p:spPr>
            <a:xfrm>
              <a:off x="-83147" y="414485"/>
              <a:ext cx="53949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DE278F7-D1A8-FC4C-840B-E823A097AE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837" y="136459"/>
              <a:ext cx="0" cy="5638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C71DA6F-2B20-2348-9AE3-8D89D01A99C9}"/>
                </a:ext>
              </a:extLst>
            </p:cNvPr>
            <p:cNvCxnSpPr>
              <a:cxnSpLocks/>
            </p:cNvCxnSpPr>
            <p:nvPr/>
          </p:nvCxnSpPr>
          <p:spPr>
            <a:xfrm>
              <a:off x="-260604" y="3255959"/>
              <a:ext cx="53949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1BD3E52-1AE7-C64A-A407-D171475797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7620" y="2977933"/>
              <a:ext cx="0" cy="5638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9CA1054-F76A-5949-BD48-B5E8CECE9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4314" y="68544"/>
              <a:ext cx="53949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9CD6AD-F3B7-3E4A-9874-7AA6E12AF3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67298" y="-209482"/>
              <a:ext cx="0" cy="5638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2072D86-A87F-C04F-89FA-A06687362609}"/>
                </a:ext>
              </a:extLst>
            </p:cNvPr>
            <p:cNvCxnSpPr>
              <a:cxnSpLocks/>
            </p:cNvCxnSpPr>
            <p:nvPr/>
          </p:nvCxnSpPr>
          <p:spPr>
            <a:xfrm>
              <a:off x="8129571" y="780854"/>
              <a:ext cx="53949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0F5F891-91A2-AB44-BB81-E7D4F7C4CB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2555" y="502828"/>
              <a:ext cx="0" cy="5638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7F7D382-0A14-C94E-9403-4C6B683A07D8}"/>
              </a:ext>
            </a:extLst>
          </p:cNvPr>
          <p:cNvSpPr txBox="1"/>
          <p:nvPr/>
        </p:nvSpPr>
        <p:spPr>
          <a:xfrm>
            <a:off x="6775654" y="6539940"/>
            <a:ext cx="20013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Dungeness Crab, Present</a:t>
            </a:r>
          </a:p>
        </p:txBody>
      </p:sp>
    </p:spTree>
    <p:extLst>
      <p:ext uri="{BB962C8B-B14F-4D97-AF65-F5344CB8AC3E}">
        <p14:creationId xmlns:p14="http://schemas.microsoft.com/office/powerpoint/2010/main" val="3558574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747FE6-32CC-2142-9667-AA74A36E0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888" y="-355482"/>
            <a:ext cx="3048000" cy="3657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10E6BC-0A01-534E-8218-252043644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2557" y="2996114"/>
            <a:ext cx="3048000" cy="365760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223AB60-8CFA-D541-9D12-8DEAB424F171}"/>
              </a:ext>
            </a:extLst>
          </p:cNvPr>
          <p:cNvCxnSpPr>
            <a:cxnSpLocks/>
          </p:cNvCxnSpPr>
          <p:nvPr/>
        </p:nvCxnSpPr>
        <p:spPr>
          <a:xfrm>
            <a:off x="7860309" y="1781954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EBBC79B-6BA6-7146-9B07-8C575C596863}"/>
              </a:ext>
            </a:extLst>
          </p:cNvPr>
          <p:cNvCxnSpPr>
            <a:cxnSpLocks/>
          </p:cNvCxnSpPr>
          <p:nvPr/>
        </p:nvCxnSpPr>
        <p:spPr>
          <a:xfrm flipV="1">
            <a:off x="7780801" y="77788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C73FF72-DD96-8641-A8E3-AC51EE6E0ED4}"/>
              </a:ext>
            </a:extLst>
          </p:cNvPr>
          <p:cNvSpPr txBox="1"/>
          <p:nvPr/>
        </p:nvSpPr>
        <p:spPr>
          <a:xfrm>
            <a:off x="6750593" y="-61812"/>
            <a:ext cx="985224" cy="394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55427B6-9764-284C-8A3A-557B055E703E}"/>
              </a:ext>
            </a:extLst>
          </p:cNvPr>
          <p:cNvSpPr/>
          <p:nvPr/>
        </p:nvSpPr>
        <p:spPr>
          <a:xfrm>
            <a:off x="8657951" y="264641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7A5BD7F-D64B-754D-9855-BBDFABE24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4621" y="2684311"/>
            <a:ext cx="1781792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B1AD783-C5A5-3046-92F6-11C2E0B7C049}"/>
              </a:ext>
            </a:extLst>
          </p:cNvPr>
          <p:cNvSpPr txBox="1"/>
          <p:nvPr/>
        </p:nvSpPr>
        <p:spPr>
          <a:xfrm>
            <a:off x="8725839" y="2916510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Al Tarikh" pitchFamily="2" charset="-78"/>
              </a:rPr>
              <a:t>1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C66C7FF-E5E6-5D43-9250-65D7FF233ED6}"/>
              </a:ext>
            </a:extLst>
          </p:cNvPr>
          <p:cNvCxnSpPr>
            <a:cxnSpLocks/>
          </p:cNvCxnSpPr>
          <p:nvPr/>
        </p:nvCxnSpPr>
        <p:spPr>
          <a:xfrm>
            <a:off x="7868328" y="5136165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C63DEDA-30D7-B149-B444-BAA2A7FA7A7B}"/>
              </a:ext>
            </a:extLst>
          </p:cNvPr>
          <p:cNvCxnSpPr>
            <a:cxnSpLocks/>
          </p:cNvCxnSpPr>
          <p:nvPr/>
        </p:nvCxnSpPr>
        <p:spPr>
          <a:xfrm flipV="1">
            <a:off x="7780799" y="3431999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68C59E9-E631-1D4C-B7D8-325F28857A6F}"/>
              </a:ext>
            </a:extLst>
          </p:cNvPr>
          <p:cNvSpPr txBox="1"/>
          <p:nvPr/>
        </p:nvSpPr>
        <p:spPr>
          <a:xfrm>
            <a:off x="6751512" y="3278582"/>
            <a:ext cx="985224" cy="394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80BA06C-7455-F74D-AF3F-4BD52BF1BD89}"/>
              </a:ext>
            </a:extLst>
          </p:cNvPr>
          <p:cNvSpPr/>
          <p:nvPr/>
        </p:nvSpPr>
        <p:spPr>
          <a:xfrm>
            <a:off x="8637596" y="597267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EDDAF3DE-849F-A64E-B268-A2ABC12AB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5637" y="6026654"/>
            <a:ext cx="1781791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5CB52C18-A011-B143-A151-F11FB6C310B3}"/>
              </a:ext>
            </a:extLst>
          </p:cNvPr>
          <p:cNvSpPr txBox="1"/>
          <p:nvPr/>
        </p:nvSpPr>
        <p:spPr>
          <a:xfrm>
            <a:off x="8716740" y="6251014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7F7D382-0A14-C94E-9403-4C6B683A07D8}"/>
              </a:ext>
            </a:extLst>
          </p:cNvPr>
          <p:cNvSpPr txBox="1"/>
          <p:nvPr/>
        </p:nvSpPr>
        <p:spPr>
          <a:xfrm>
            <a:off x="6775654" y="6539940"/>
            <a:ext cx="20064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Chinook Salmon, Present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8FD635-52B4-8243-B47C-F946CDEEF8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656" y="460301"/>
            <a:ext cx="2761488" cy="2761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E413B1-5702-134E-9D90-FA5F8FCFE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8467" y="3817124"/>
            <a:ext cx="2761488" cy="276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378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C0BA505-8995-DB4A-BE41-BC2A930D3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1059" y="3002011"/>
            <a:ext cx="30480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409ECA-1014-0540-A867-E74E2CDB7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059" y="-358785"/>
            <a:ext cx="3048000" cy="365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D30A1B-8249-7F4D-B2F2-45EF9B5FD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957" y="3831212"/>
            <a:ext cx="2743200" cy="274320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F0F3995-CE65-6642-BC52-0FAF4CCB7C8A}"/>
              </a:ext>
            </a:extLst>
          </p:cNvPr>
          <p:cNvCxnSpPr>
            <a:cxnSpLocks/>
          </p:cNvCxnSpPr>
          <p:nvPr/>
        </p:nvCxnSpPr>
        <p:spPr>
          <a:xfrm>
            <a:off x="8374677" y="1781954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1FBA822-80AB-C04A-8FFA-C409969B1DF5}"/>
              </a:ext>
            </a:extLst>
          </p:cNvPr>
          <p:cNvCxnSpPr>
            <a:cxnSpLocks/>
          </p:cNvCxnSpPr>
          <p:nvPr/>
        </p:nvCxnSpPr>
        <p:spPr>
          <a:xfrm flipV="1">
            <a:off x="8295169" y="77788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D99068-1320-5C4F-AAC6-8F7D17A51A67}"/>
              </a:ext>
            </a:extLst>
          </p:cNvPr>
          <p:cNvSpPr txBox="1"/>
          <p:nvPr/>
        </p:nvSpPr>
        <p:spPr>
          <a:xfrm>
            <a:off x="7264961" y="-61812"/>
            <a:ext cx="985224" cy="394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00E1D28-632F-C94E-B944-3C2C46625DC7}"/>
              </a:ext>
            </a:extLst>
          </p:cNvPr>
          <p:cNvSpPr/>
          <p:nvPr/>
        </p:nvSpPr>
        <p:spPr>
          <a:xfrm>
            <a:off x="9172319" y="264641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6127D90-4E3C-0F4D-A6DA-FA873FB5BE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8989" y="2684311"/>
            <a:ext cx="1781792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AED1624-5C6E-AF49-9CBA-4B8A4F6B68B0}"/>
              </a:ext>
            </a:extLst>
          </p:cNvPr>
          <p:cNvSpPr txBox="1"/>
          <p:nvPr/>
        </p:nvSpPr>
        <p:spPr>
          <a:xfrm>
            <a:off x="9240207" y="2916510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Al Tarikh" pitchFamily="2" charset="-78"/>
              </a:rPr>
              <a:t>1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5633DB-4F92-4749-BD7E-C6CD8C1C7E74}"/>
              </a:ext>
            </a:extLst>
          </p:cNvPr>
          <p:cNvCxnSpPr>
            <a:cxnSpLocks/>
          </p:cNvCxnSpPr>
          <p:nvPr/>
        </p:nvCxnSpPr>
        <p:spPr>
          <a:xfrm>
            <a:off x="8382696" y="5136165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7A92FC0-E2E4-404E-9D1F-96F784DD4397}"/>
              </a:ext>
            </a:extLst>
          </p:cNvPr>
          <p:cNvCxnSpPr>
            <a:cxnSpLocks/>
          </p:cNvCxnSpPr>
          <p:nvPr/>
        </p:nvCxnSpPr>
        <p:spPr>
          <a:xfrm flipV="1">
            <a:off x="8295167" y="3431999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64C68BD-A8F3-554D-BAF6-708E9E84FF41}"/>
              </a:ext>
            </a:extLst>
          </p:cNvPr>
          <p:cNvSpPr txBox="1"/>
          <p:nvPr/>
        </p:nvSpPr>
        <p:spPr>
          <a:xfrm>
            <a:off x="7265880" y="3278582"/>
            <a:ext cx="985224" cy="394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2FB2917-8396-A44C-A032-3D5DE483CEB8}"/>
              </a:ext>
            </a:extLst>
          </p:cNvPr>
          <p:cNvSpPr/>
          <p:nvPr/>
        </p:nvSpPr>
        <p:spPr>
          <a:xfrm>
            <a:off x="9151964" y="597267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2023757-B931-054A-B607-1A00AE3B5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0005" y="6026654"/>
            <a:ext cx="1781791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1851E4C-1002-E043-A471-6791C311EA2C}"/>
              </a:ext>
            </a:extLst>
          </p:cNvPr>
          <p:cNvSpPr txBox="1"/>
          <p:nvPr/>
        </p:nvSpPr>
        <p:spPr>
          <a:xfrm>
            <a:off x="9231108" y="6251014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5BB442-79FF-6940-8B4A-38314441CD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1809" y="458551"/>
            <a:ext cx="2743200" cy="27432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98F35B0-A914-8D48-8AD9-F57DD76588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2" y="3298883"/>
            <a:ext cx="6858000" cy="3200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EAE93A-8D6F-4D46-B337-26112B85EB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932" y="628805"/>
            <a:ext cx="5907024" cy="295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80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5725599-6327-CD4F-982C-74C3414D2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8980" y="3000376"/>
            <a:ext cx="3048000" cy="3657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EE2002-DA8A-0F42-95F9-A0D90FDA9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2658" y="-355743"/>
            <a:ext cx="3048000" cy="365760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F0F3995-CE65-6642-BC52-0FAF4CCB7C8A}"/>
              </a:ext>
            </a:extLst>
          </p:cNvPr>
          <p:cNvCxnSpPr>
            <a:cxnSpLocks/>
          </p:cNvCxnSpPr>
          <p:nvPr/>
        </p:nvCxnSpPr>
        <p:spPr>
          <a:xfrm>
            <a:off x="8374677" y="1781954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1FBA822-80AB-C04A-8FFA-C409969B1DF5}"/>
              </a:ext>
            </a:extLst>
          </p:cNvPr>
          <p:cNvCxnSpPr>
            <a:cxnSpLocks/>
          </p:cNvCxnSpPr>
          <p:nvPr/>
        </p:nvCxnSpPr>
        <p:spPr>
          <a:xfrm flipV="1">
            <a:off x="8295169" y="77788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D99068-1320-5C4F-AAC6-8F7D17A51A67}"/>
              </a:ext>
            </a:extLst>
          </p:cNvPr>
          <p:cNvSpPr txBox="1"/>
          <p:nvPr/>
        </p:nvSpPr>
        <p:spPr>
          <a:xfrm>
            <a:off x="7264961" y="-61812"/>
            <a:ext cx="985224" cy="394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00E1D28-632F-C94E-B944-3C2C46625DC7}"/>
              </a:ext>
            </a:extLst>
          </p:cNvPr>
          <p:cNvSpPr/>
          <p:nvPr/>
        </p:nvSpPr>
        <p:spPr>
          <a:xfrm>
            <a:off x="9172319" y="264641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6127D90-4E3C-0F4D-A6DA-FA873FB5B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989" y="2684311"/>
            <a:ext cx="1781792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AED1624-5C6E-AF49-9CBA-4B8A4F6B68B0}"/>
              </a:ext>
            </a:extLst>
          </p:cNvPr>
          <p:cNvSpPr txBox="1"/>
          <p:nvPr/>
        </p:nvSpPr>
        <p:spPr>
          <a:xfrm>
            <a:off x="9240207" y="2916510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Al Tarikh" pitchFamily="2" charset="-78"/>
              </a:rPr>
              <a:t>1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5633DB-4F92-4749-BD7E-C6CD8C1C7E74}"/>
              </a:ext>
            </a:extLst>
          </p:cNvPr>
          <p:cNvCxnSpPr>
            <a:cxnSpLocks/>
          </p:cNvCxnSpPr>
          <p:nvPr/>
        </p:nvCxnSpPr>
        <p:spPr>
          <a:xfrm>
            <a:off x="8382696" y="5136165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7A92FC0-E2E4-404E-9D1F-96F784DD4397}"/>
              </a:ext>
            </a:extLst>
          </p:cNvPr>
          <p:cNvCxnSpPr>
            <a:cxnSpLocks/>
          </p:cNvCxnSpPr>
          <p:nvPr/>
        </p:nvCxnSpPr>
        <p:spPr>
          <a:xfrm flipV="1">
            <a:off x="8295167" y="3431999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64C68BD-A8F3-554D-BAF6-708E9E84FF41}"/>
              </a:ext>
            </a:extLst>
          </p:cNvPr>
          <p:cNvSpPr txBox="1"/>
          <p:nvPr/>
        </p:nvSpPr>
        <p:spPr>
          <a:xfrm>
            <a:off x="7265880" y="3278582"/>
            <a:ext cx="985224" cy="394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2FB2917-8396-A44C-A032-3D5DE483CEB8}"/>
              </a:ext>
            </a:extLst>
          </p:cNvPr>
          <p:cNvSpPr/>
          <p:nvPr/>
        </p:nvSpPr>
        <p:spPr>
          <a:xfrm>
            <a:off x="9151964" y="597267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2023757-B931-054A-B607-1A00AE3B5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0005" y="6026654"/>
            <a:ext cx="1781791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1851E4C-1002-E043-A471-6791C311EA2C}"/>
              </a:ext>
            </a:extLst>
          </p:cNvPr>
          <p:cNvSpPr txBox="1"/>
          <p:nvPr/>
        </p:nvSpPr>
        <p:spPr>
          <a:xfrm>
            <a:off x="9231108" y="6251014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7C22B9-B196-FE4B-AF7A-ABC7D9A88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346" y="3284596"/>
            <a:ext cx="6858000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499287-B388-A74C-842B-B5E0EF5CB1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644" y="631230"/>
            <a:ext cx="5907024" cy="29535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025785-F48D-204F-83D4-BBEF8AFD13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2402" y="456190"/>
            <a:ext cx="2761488" cy="27614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63B0BD-1D2B-504B-86DB-6043DD9D6B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1416" y="3815232"/>
            <a:ext cx="2761488" cy="276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04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513A4-3810-1040-B967-4333A1B12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86196-B913-0543-A58B-9FB0BAA016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Surface</a:t>
            </a:r>
          </a:p>
        </p:txBody>
      </p:sp>
    </p:spTree>
    <p:extLst>
      <p:ext uri="{BB962C8B-B14F-4D97-AF65-F5344CB8AC3E}">
        <p14:creationId xmlns:p14="http://schemas.microsoft.com/office/powerpoint/2010/main" val="3258733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18527B-ACE3-0742-A4C3-CB5F0338D6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3244" y="-365784"/>
            <a:ext cx="3048000" cy="3657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D0F7AB-0CAD-C540-9907-247088842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051" y="2983245"/>
            <a:ext cx="3048000" cy="365760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223AB60-8CFA-D541-9D12-8DEAB424F171}"/>
              </a:ext>
            </a:extLst>
          </p:cNvPr>
          <p:cNvCxnSpPr>
            <a:cxnSpLocks/>
          </p:cNvCxnSpPr>
          <p:nvPr/>
        </p:nvCxnSpPr>
        <p:spPr>
          <a:xfrm>
            <a:off x="7860309" y="1781954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EBBC79B-6BA6-7146-9B07-8C575C596863}"/>
              </a:ext>
            </a:extLst>
          </p:cNvPr>
          <p:cNvCxnSpPr>
            <a:cxnSpLocks/>
          </p:cNvCxnSpPr>
          <p:nvPr/>
        </p:nvCxnSpPr>
        <p:spPr>
          <a:xfrm flipV="1">
            <a:off x="7780801" y="77788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C73FF72-DD96-8641-A8E3-AC51EE6E0ED4}"/>
              </a:ext>
            </a:extLst>
          </p:cNvPr>
          <p:cNvSpPr txBox="1"/>
          <p:nvPr/>
        </p:nvSpPr>
        <p:spPr>
          <a:xfrm>
            <a:off x="6750593" y="-61812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55427B6-9764-284C-8A3A-557B055E703E}"/>
              </a:ext>
            </a:extLst>
          </p:cNvPr>
          <p:cNvSpPr/>
          <p:nvPr/>
        </p:nvSpPr>
        <p:spPr>
          <a:xfrm>
            <a:off x="8657951" y="264641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7A5BD7F-D64B-754D-9855-BBDFABE24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4621" y="2684311"/>
            <a:ext cx="1781792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B1AD783-C5A5-3046-92F6-11C2E0B7C049}"/>
              </a:ext>
            </a:extLst>
          </p:cNvPr>
          <p:cNvSpPr txBox="1"/>
          <p:nvPr/>
        </p:nvSpPr>
        <p:spPr>
          <a:xfrm>
            <a:off x="8725839" y="2916510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Al Tarikh" pitchFamily="2" charset="-78"/>
              </a:rPr>
              <a:t>1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C66C7FF-E5E6-5D43-9250-65D7FF233ED6}"/>
              </a:ext>
            </a:extLst>
          </p:cNvPr>
          <p:cNvCxnSpPr>
            <a:cxnSpLocks/>
          </p:cNvCxnSpPr>
          <p:nvPr/>
        </p:nvCxnSpPr>
        <p:spPr>
          <a:xfrm>
            <a:off x="7868328" y="5136165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C63DEDA-30D7-B149-B444-BAA2A7FA7A7B}"/>
              </a:ext>
            </a:extLst>
          </p:cNvPr>
          <p:cNvCxnSpPr>
            <a:cxnSpLocks/>
          </p:cNvCxnSpPr>
          <p:nvPr/>
        </p:nvCxnSpPr>
        <p:spPr>
          <a:xfrm flipV="1">
            <a:off x="7780799" y="3431999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68C59E9-E631-1D4C-B7D8-325F28857A6F}"/>
              </a:ext>
            </a:extLst>
          </p:cNvPr>
          <p:cNvSpPr txBox="1"/>
          <p:nvPr/>
        </p:nvSpPr>
        <p:spPr>
          <a:xfrm>
            <a:off x="6751512" y="3278582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80BA06C-7455-F74D-AF3F-4BD52BF1BD89}"/>
              </a:ext>
            </a:extLst>
          </p:cNvPr>
          <p:cNvSpPr/>
          <p:nvPr/>
        </p:nvSpPr>
        <p:spPr>
          <a:xfrm>
            <a:off x="8637596" y="597267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EDDAF3DE-849F-A64E-B268-A2ABC12AB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5637" y="6026654"/>
            <a:ext cx="1781791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5CB52C18-A011-B143-A151-F11FB6C310B3}"/>
              </a:ext>
            </a:extLst>
          </p:cNvPr>
          <p:cNvSpPr txBox="1"/>
          <p:nvPr/>
        </p:nvSpPr>
        <p:spPr>
          <a:xfrm>
            <a:off x="8716740" y="6251014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7F7D382-0A14-C94E-9403-4C6B683A07D8}"/>
              </a:ext>
            </a:extLst>
          </p:cNvPr>
          <p:cNvSpPr txBox="1"/>
          <p:nvPr/>
        </p:nvSpPr>
        <p:spPr>
          <a:xfrm>
            <a:off x="6775654" y="6539940"/>
            <a:ext cx="1788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Coho Salmon, Present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C0CD7A-B2CB-ED4A-96CF-C61965A46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8886" y="458742"/>
            <a:ext cx="2761488" cy="2761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C25B48-1FFC-8946-8CA4-95CE12B8E5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8467" y="3813570"/>
            <a:ext cx="2761488" cy="276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3309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E32E6E6-04C9-FB44-9F43-08F14437E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5942" y="2999607"/>
            <a:ext cx="2613660" cy="31363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96B3C4-B89F-184E-BD3A-BF5AF1B77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772" y="-360037"/>
            <a:ext cx="3048000" cy="365760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F0F3995-CE65-6642-BC52-0FAF4CCB7C8A}"/>
              </a:ext>
            </a:extLst>
          </p:cNvPr>
          <p:cNvCxnSpPr>
            <a:cxnSpLocks/>
          </p:cNvCxnSpPr>
          <p:nvPr/>
        </p:nvCxnSpPr>
        <p:spPr>
          <a:xfrm>
            <a:off x="8374677" y="1781954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1FBA822-80AB-C04A-8FFA-C409969B1DF5}"/>
              </a:ext>
            </a:extLst>
          </p:cNvPr>
          <p:cNvCxnSpPr>
            <a:cxnSpLocks/>
          </p:cNvCxnSpPr>
          <p:nvPr/>
        </p:nvCxnSpPr>
        <p:spPr>
          <a:xfrm flipV="1">
            <a:off x="8295169" y="77788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D99068-1320-5C4F-AAC6-8F7D17A51A67}"/>
              </a:ext>
            </a:extLst>
          </p:cNvPr>
          <p:cNvSpPr txBox="1"/>
          <p:nvPr/>
        </p:nvSpPr>
        <p:spPr>
          <a:xfrm>
            <a:off x="7264961" y="-61812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00E1D28-632F-C94E-B944-3C2C46625DC7}"/>
              </a:ext>
            </a:extLst>
          </p:cNvPr>
          <p:cNvSpPr/>
          <p:nvPr/>
        </p:nvSpPr>
        <p:spPr>
          <a:xfrm>
            <a:off x="9172319" y="264641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6127D90-4E3C-0F4D-A6DA-FA873FB5B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989" y="2684311"/>
            <a:ext cx="1781792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AED1624-5C6E-AF49-9CBA-4B8A4F6B68B0}"/>
              </a:ext>
            </a:extLst>
          </p:cNvPr>
          <p:cNvSpPr txBox="1"/>
          <p:nvPr/>
        </p:nvSpPr>
        <p:spPr>
          <a:xfrm>
            <a:off x="9240207" y="2916510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Al Tarikh" pitchFamily="2" charset="-78"/>
              </a:rPr>
              <a:t>1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5633DB-4F92-4749-BD7E-C6CD8C1C7E74}"/>
              </a:ext>
            </a:extLst>
          </p:cNvPr>
          <p:cNvCxnSpPr>
            <a:cxnSpLocks/>
          </p:cNvCxnSpPr>
          <p:nvPr/>
        </p:nvCxnSpPr>
        <p:spPr>
          <a:xfrm>
            <a:off x="8382696" y="5136165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7A92FC0-E2E4-404E-9D1F-96F784DD4397}"/>
              </a:ext>
            </a:extLst>
          </p:cNvPr>
          <p:cNvCxnSpPr>
            <a:cxnSpLocks/>
          </p:cNvCxnSpPr>
          <p:nvPr/>
        </p:nvCxnSpPr>
        <p:spPr>
          <a:xfrm flipV="1">
            <a:off x="8295167" y="3431999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64C68BD-A8F3-554D-BAF6-708E9E84FF41}"/>
              </a:ext>
            </a:extLst>
          </p:cNvPr>
          <p:cNvSpPr txBox="1"/>
          <p:nvPr/>
        </p:nvSpPr>
        <p:spPr>
          <a:xfrm>
            <a:off x="7265880" y="3278582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2FB2917-8396-A44C-A032-3D5DE483CEB8}"/>
              </a:ext>
            </a:extLst>
          </p:cNvPr>
          <p:cNvSpPr/>
          <p:nvPr/>
        </p:nvSpPr>
        <p:spPr>
          <a:xfrm>
            <a:off x="9151964" y="597267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2023757-B931-054A-B607-1A00AE3B5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0005" y="6026654"/>
            <a:ext cx="1781791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1851E4C-1002-E043-A471-6791C311EA2C}"/>
              </a:ext>
            </a:extLst>
          </p:cNvPr>
          <p:cNvSpPr txBox="1"/>
          <p:nvPr/>
        </p:nvSpPr>
        <p:spPr>
          <a:xfrm>
            <a:off x="9231108" y="6251014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B17D36-9740-B74B-BC6E-909AAB81C9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5004" y="456534"/>
            <a:ext cx="2761488" cy="2761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E589C6-D200-704B-9C2B-DE96A6DF30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1376" y="3809384"/>
            <a:ext cx="2761488" cy="27614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13364F-CE7A-B64D-B890-0693AB2F67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022" y="3284596"/>
            <a:ext cx="6858000" cy="3200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D2B41C-3530-C14B-9AB6-A949A86AA7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215" y="644909"/>
            <a:ext cx="5907024" cy="295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063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13DCB20-A3E5-6E40-9D77-A9D559513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2589" y="2999607"/>
            <a:ext cx="2613660" cy="31363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A641D6-45BA-E746-9AE4-D0CCC6DE0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396" y="-364730"/>
            <a:ext cx="3048000" cy="365760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F0F3995-CE65-6642-BC52-0FAF4CCB7C8A}"/>
              </a:ext>
            </a:extLst>
          </p:cNvPr>
          <p:cNvCxnSpPr>
            <a:cxnSpLocks/>
          </p:cNvCxnSpPr>
          <p:nvPr/>
        </p:nvCxnSpPr>
        <p:spPr>
          <a:xfrm>
            <a:off x="8374677" y="1781954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1FBA822-80AB-C04A-8FFA-C409969B1DF5}"/>
              </a:ext>
            </a:extLst>
          </p:cNvPr>
          <p:cNvCxnSpPr>
            <a:cxnSpLocks/>
          </p:cNvCxnSpPr>
          <p:nvPr/>
        </p:nvCxnSpPr>
        <p:spPr>
          <a:xfrm flipV="1">
            <a:off x="8295169" y="77788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D99068-1320-5C4F-AAC6-8F7D17A51A67}"/>
              </a:ext>
            </a:extLst>
          </p:cNvPr>
          <p:cNvSpPr txBox="1"/>
          <p:nvPr/>
        </p:nvSpPr>
        <p:spPr>
          <a:xfrm>
            <a:off x="7264961" y="-61812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00E1D28-632F-C94E-B944-3C2C46625DC7}"/>
              </a:ext>
            </a:extLst>
          </p:cNvPr>
          <p:cNvSpPr/>
          <p:nvPr/>
        </p:nvSpPr>
        <p:spPr>
          <a:xfrm>
            <a:off x="9172319" y="264641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6127D90-4E3C-0F4D-A6DA-FA873FB5B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989" y="2684311"/>
            <a:ext cx="1781792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AED1624-5C6E-AF49-9CBA-4B8A4F6B68B0}"/>
              </a:ext>
            </a:extLst>
          </p:cNvPr>
          <p:cNvSpPr txBox="1"/>
          <p:nvPr/>
        </p:nvSpPr>
        <p:spPr>
          <a:xfrm>
            <a:off x="9240207" y="2916510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Al Tarikh" pitchFamily="2" charset="-78"/>
              </a:rPr>
              <a:t>1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5633DB-4F92-4749-BD7E-C6CD8C1C7E74}"/>
              </a:ext>
            </a:extLst>
          </p:cNvPr>
          <p:cNvCxnSpPr>
            <a:cxnSpLocks/>
          </p:cNvCxnSpPr>
          <p:nvPr/>
        </p:nvCxnSpPr>
        <p:spPr>
          <a:xfrm>
            <a:off x="8382696" y="5136165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7A92FC0-E2E4-404E-9D1F-96F784DD4397}"/>
              </a:ext>
            </a:extLst>
          </p:cNvPr>
          <p:cNvCxnSpPr>
            <a:cxnSpLocks/>
          </p:cNvCxnSpPr>
          <p:nvPr/>
        </p:nvCxnSpPr>
        <p:spPr>
          <a:xfrm flipV="1">
            <a:off x="8295167" y="3431999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64C68BD-A8F3-554D-BAF6-708E9E84FF41}"/>
              </a:ext>
            </a:extLst>
          </p:cNvPr>
          <p:cNvSpPr txBox="1"/>
          <p:nvPr/>
        </p:nvSpPr>
        <p:spPr>
          <a:xfrm>
            <a:off x="7265880" y="3278582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2FB2917-8396-A44C-A032-3D5DE483CEB8}"/>
              </a:ext>
            </a:extLst>
          </p:cNvPr>
          <p:cNvSpPr/>
          <p:nvPr/>
        </p:nvSpPr>
        <p:spPr>
          <a:xfrm>
            <a:off x="9151964" y="597267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2023757-B931-054A-B607-1A00AE3B5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0005" y="6026654"/>
            <a:ext cx="1781791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1851E4C-1002-E043-A471-6791C311EA2C}"/>
              </a:ext>
            </a:extLst>
          </p:cNvPr>
          <p:cNvSpPr txBox="1"/>
          <p:nvPr/>
        </p:nvSpPr>
        <p:spPr>
          <a:xfrm>
            <a:off x="9231108" y="6251014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A526F9-EB49-404B-B3BE-C54202529F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5266" y="455031"/>
            <a:ext cx="2761488" cy="2761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498398-A84F-F34E-A275-DD39982FF5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7123" y="3809713"/>
            <a:ext cx="2761488" cy="27614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705816-D7CE-E740-BD7F-AE3F23863A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00" y="3285221"/>
            <a:ext cx="6858000" cy="3200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3E7965-7A63-3E43-9A12-8382754E59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264" y="640356"/>
            <a:ext cx="5907024" cy="295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330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7AAB5-9477-6042-8133-D0AD12B6E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Sockeye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F661F-F9A8-DB4A-826F-A42CF7BF7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Surface</a:t>
            </a:r>
          </a:p>
        </p:txBody>
      </p:sp>
    </p:spTree>
    <p:extLst>
      <p:ext uri="{BB962C8B-B14F-4D97-AF65-F5344CB8AC3E}">
        <p14:creationId xmlns:p14="http://schemas.microsoft.com/office/powerpoint/2010/main" val="13049565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E88DE5-167A-0C4A-B346-888D499C8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3244" y="-358710"/>
            <a:ext cx="3048000" cy="365760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223AB60-8CFA-D541-9D12-8DEAB424F171}"/>
              </a:ext>
            </a:extLst>
          </p:cNvPr>
          <p:cNvCxnSpPr>
            <a:cxnSpLocks/>
          </p:cNvCxnSpPr>
          <p:nvPr/>
        </p:nvCxnSpPr>
        <p:spPr>
          <a:xfrm>
            <a:off x="7860309" y="1781954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EBBC79B-6BA6-7146-9B07-8C575C596863}"/>
              </a:ext>
            </a:extLst>
          </p:cNvPr>
          <p:cNvCxnSpPr>
            <a:cxnSpLocks/>
          </p:cNvCxnSpPr>
          <p:nvPr/>
        </p:nvCxnSpPr>
        <p:spPr>
          <a:xfrm flipV="1">
            <a:off x="7780801" y="77788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C73FF72-DD96-8641-A8E3-AC51EE6E0ED4}"/>
              </a:ext>
            </a:extLst>
          </p:cNvPr>
          <p:cNvSpPr txBox="1"/>
          <p:nvPr/>
        </p:nvSpPr>
        <p:spPr>
          <a:xfrm>
            <a:off x="6750593" y="-61812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55427B6-9764-284C-8A3A-557B055E703E}"/>
              </a:ext>
            </a:extLst>
          </p:cNvPr>
          <p:cNvSpPr/>
          <p:nvPr/>
        </p:nvSpPr>
        <p:spPr>
          <a:xfrm>
            <a:off x="8657951" y="264641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7A5BD7F-D64B-754D-9855-BBDFABE24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4621" y="2684311"/>
            <a:ext cx="1781792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B1AD783-C5A5-3046-92F6-11C2E0B7C049}"/>
              </a:ext>
            </a:extLst>
          </p:cNvPr>
          <p:cNvSpPr txBox="1"/>
          <p:nvPr/>
        </p:nvSpPr>
        <p:spPr>
          <a:xfrm>
            <a:off x="8725839" y="2916510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Al Tarikh" pitchFamily="2" charset="-78"/>
              </a:rPr>
              <a:t>1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C66C7FF-E5E6-5D43-9250-65D7FF233ED6}"/>
              </a:ext>
            </a:extLst>
          </p:cNvPr>
          <p:cNvCxnSpPr>
            <a:cxnSpLocks/>
          </p:cNvCxnSpPr>
          <p:nvPr/>
        </p:nvCxnSpPr>
        <p:spPr>
          <a:xfrm>
            <a:off x="7868328" y="5136165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C63DEDA-30D7-B149-B444-BAA2A7FA7A7B}"/>
              </a:ext>
            </a:extLst>
          </p:cNvPr>
          <p:cNvCxnSpPr>
            <a:cxnSpLocks/>
          </p:cNvCxnSpPr>
          <p:nvPr/>
        </p:nvCxnSpPr>
        <p:spPr>
          <a:xfrm flipV="1">
            <a:off x="7780799" y="3431999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68C59E9-E631-1D4C-B7D8-325F28857A6F}"/>
              </a:ext>
            </a:extLst>
          </p:cNvPr>
          <p:cNvSpPr txBox="1"/>
          <p:nvPr/>
        </p:nvSpPr>
        <p:spPr>
          <a:xfrm>
            <a:off x="6751512" y="3278582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80BA06C-7455-F74D-AF3F-4BD52BF1BD89}"/>
              </a:ext>
            </a:extLst>
          </p:cNvPr>
          <p:cNvSpPr/>
          <p:nvPr/>
        </p:nvSpPr>
        <p:spPr>
          <a:xfrm>
            <a:off x="8637596" y="597267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EDDAF3DE-849F-A64E-B268-A2ABC12AB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5637" y="6026654"/>
            <a:ext cx="1781791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5CB52C18-A011-B143-A151-F11FB6C310B3}"/>
              </a:ext>
            </a:extLst>
          </p:cNvPr>
          <p:cNvSpPr txBox="1"/>
          <p:nvPr/>
        </p:nvSpPr>
        <p:spPr>
          <a:xfrm>
            <a:off x="8716740" y="6251014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7F7D382-0A14-C94E-9403-4C6B683A07D8}"/>
              </a:ext>
            </a:extLst>
          </p:cNvPr>
          <p:cNvSpPr txBox="1"/>
          <p:nvPr/>
        </p:nvSpPr>
        <p:spPr>
          <a:xfrm>
            <a:off x="6775654" y="6539940"/>
            <a:ext cx="1994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Sockeye Salmon, Present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0D2F0C-7BB2-A347-95FC-17A05A3547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3656" y="458600"/>
            <a:ext cx="2761488" cy="2761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2EACB2-A239-D44D-9550-64C7FE9F90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9860" y="3816090"/>
            <a:ext cx="2761488" cy="27614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FEB0FC-7B30-8A4F-AAF6-2D8D98B39F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0127" y="2997634"/>
            <a:ext cx="2613660" cy="313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289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E1F651E-AD94-004D-B1AD-BA2EC3767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5061" y="3001191"/>
            <a:ext cx="2613660" cy="31363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210987-7F9E-E043-AE90-709295C2A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5061" y="-341557"/>
            <a:ext cx="2613660" cy="3136392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F0F3995-CE65-6642-BC52-0FAF4CCB7C8A}"/>
              </a:ext>
            </a:extLst>
          </p:cNvPr>
          <p:cNvCxnSpPr>
            <a:cxnSpLocks/>
          </p:cNvCxnSpPr>
          <p:nvPr/>
        </p:nvCxnSpPr>
        <p:spPr>
          <a:xfrm>
            <a:off x="8374677" y="1781954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1FBA822-80AB-C04A-8FFA-C409969B1DF5}"/>
              </a:ext>
            </a:extLst>
          </p:cNvPr>
          <p:cNvCxnSpPr>
            <a:cxnSpLocks/>
          </p:cNvCxnSpPr>
          <p:nvPr/>
        </p:nvCxnSpPr>
        <p:spPr>
          <a:xfrm flipV="1">
            <a:off x="8295169" y="77788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D99068-1320-5C4F-AAC6-8F7D17A51A67}"/>
              </a:ext>
            </a:extLst>
          </p:cNvPr>
          <p:cNvSpPr txBox="1"/>
          <p:nvPr/>
        </p:nvSpPr>
        <p:spPr>
          <a:xfrm>
            <a:off x="7264961" y="-61812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00E1D28-632F-C94E-B944-3C2C46625DC7}"/>
              </a:ext>
            </a:extLst>
          </p:cNvPr>
          <p:cNvSpPr/>
          <p:nvPr/>
        </p:nvSpPr>
        <p:spPr>
          <a:xfrm>
            <a:off x="9172319" y="264641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6127D90-4E3C-0F4D-A6DA-FA873FB5B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989" y="2684311"/>
            <a:ext cx="1781792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AED1624-5C6E-AF49-9CBA-4B8A4F6B68B0}"/>
              </a:ext>
            </a:extLst>
          </p:cNvPr>
          <p:cNvSpPr txBox="1"/>
          <p:nvPr/>
        </p:nvSpPr>
        <p:spPr>
          <a:xfrm>
            <a:off x="9240207" y="2916510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Al Tarikh" pitchFamily="2" charset="-78"/>
              </a:rPr>
              <a:t>1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5633DB-4F92-4749-BD7E-C6CD8C1C7E74}"/>
              </a:ext>
            </a:extLst>
          </p:cNvPr>
          <p:cNvCxnSpPr>
            <a:cxnSpLocks/>
          </p:cNvCxnSpPr>
          <p:nvPr/>
        </p:nvCxnSpPr>
        <p:spPr>
          <a:xfrm>
            <a:off x="8382696" y="5136165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7A92FC0-E2E4-404E-9D1F-96F784DD4397}"/>
              </a:ext>
            </a:extLst>
          </p:cNvPr>
          <p:cNvCxnSpPr>
            <a:cxnSpLocks/>
          </p:cNvCxnSpPr>
          <p:nvPr/>
        </p:nvCxnSpPr>
        <p:spPr>
          <a:xfrm flipV="1">
            <a:off x="8295167" y="3431999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64C68BD-A8F3-554D-BAF6-708E9E84FF41}"/>
              </a:ext>
            </a:extLst>
          </p:cNvPr>
          <p:cNvSpPr txBox="1"/>
          <p:nvPr/>
        </p:nvSpPr>
        <p:spPr>
          <a:xfrm>
            <a:off x="7265880" y="3278582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2FB2917-8396-A44C-A032-3D5DE483CEB8}"/>
              </a:ext>
            </a:extLst>
          </p:cNvPr>
          <p:cNvSpPr/>
          <p:nvPr/>
        </p:nvSpPr>
        <p:spPr>
          <a:xfrm>
            <a:off x="9151964" y="597267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2023757-B931-054A-B607-1A00AE3B5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0005" y="6026654"/>
            <a:ext cx="1781791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1851E4C-1002-E043-A471-6791C311EA2C}"/>
              </a:ext>
            </a:extLst>
          </p:cNvPr>
          <p:cNvSpPr txBox="1"/>
          <p:nvPr/>
        </p:nvSpPr>
        <p:spPr>
          <a:xfrm>
            <a:off x="9231108" y="6251014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908F24-2B1A-FA46-9244-468D369FAE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346" y="3295734"/>
            <a:ext cx="6858000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6FCBCF-2154-1846-A4BC-091DA1074C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644" y="633491"/>
            <a:ext cx="5907024" cy="29535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866EF2-A139-5E49-854C-83C6592F2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3736" y="455107"/>
            <a:ext cx="2761488" cy="27614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F03180F-E518-EA44-9D32-932A76126C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3468" y="3815048"/>
            <a:ext cx="2761488" cy="276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9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Table 74">
            <a:extLst>
              <a:ext uri="{FF2B5EF4-FFF2-40B4-BE49-F238E27FC236}">
                <a16:creationId xmlns:a16="http://schemas.microsoft.com/office/drawing/2014/main" id="{C87D97D4-56F1-F542-BEBA-5E734DFE2909}"/>
              </a:ext>
            </a:extLst>
          </p:cNvPr>
          <p:cNvGraphicFramePr>
            <a:graphicFrameLocks noGrp="1"/>
          </p:cNvGraphicFramePr>
          <p:nvPr/>
        </p:nvGraphicFramePr>
        <p:xfrm>
          <a:off x="0" y="6890"/>
          <a:ext cx="12192000" cy="6851119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60185369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98841238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96432736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31065867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19541507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7765526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13219425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16375711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1331784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8555432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02538937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74339625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19329314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31472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06475639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206212034"/>
                    </a:ext>
                  </a:extLst>
                </a:gridCol>
              </a:tblGrid>
              <a:tr h="6228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9277713"/>
                  </a:ext>
                </a:extLst>
              </a:tr>
              <a:tr h="62282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9505031"/>
                  </a:ext>
                </a:extLst>
              </a:tr>
              <a:tr h="62282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3388734"/>
                  </a:ext>
                </a:extLst>
              </a:tr>
              <a:tr h="62282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2858065"/>
                  </a:ext>
                </a:extLst>
              </a:tr>
              <a:tr h="62282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07546"/>
                  </a:ext>
                </a:extLst>
              </a:tr>
              <a:tr h="62282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6958336"/>
                  </a:ext>
                </a:extLst>
              </a:tr>
              <a:tr h="62282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8417212"/>
                  </a:ext>
                </a:extLst>
              </a:tr>
              <a:tr h="6228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5962655"/>
                  </a:ext>
                </a:extLst>
              </a:tr>
              <a:tr h="6228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5933396"/>
                  </a:ext>
                </a:extLst>
              </a:tr>
              <a:tr h="6228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095855"/>
                  </a:ext>
                </a:extLst>
              </a:tr>
              <a:tr h="6228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8842990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E4F39C21-13EC-BF49-B786-7EE3C02C376F}"/>
              </a:ext>
            </a:extLst>
          </p:cNvPr>
          <p:cNvGrpSpPr/>
          <p:nvPr/>
        </p:nvGrpSpPr>
        <p:grpSpPr>
          <a:xfrm>
            <a:off x="-143726" y="-209482"/>
            <a:ext cx="11611904" cy="3751295"/>
            <a:chOff x="-143726" y="-209482"/>
            <a:chExt cx="11611904" cy="3751295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DE4F2A9-AA3F-7E44-B771-4882F6A5AC44}"/>
                </a:ext>
              </a:extLst>
            </p:cNvPr>
            <p:cNvCxnSpPr>
              <a:cxnSpLocks/>
            </p:cNvCxnSpPr>
            <p:nvPr/>
          </p:nvCxnSpPr>
          <p:spPr>
            <a:xfrm>
              <a:off x="-83147" y="585941"/>
              <a:ext cx="53949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5480015-39C7-AF42-B319-4B67ABCBC9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837" y="293627"/>
              <a:ext cx="0" cy="5638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7FBC6EE-819D-FD45-8100-C07F0B5C1A13}"/>
                </a:ext>
              </a:extLst>
            </p:cNvPr>
            <p:cNvCxnSpPr>
              <a:cxnSpLocks/>
            </p:cNvCxnSpPr>
            <p:nvPr/>
          </p:nvCxnSpPr>
          <p:spPr>
            <a:xfrm>
              <a:off x="-143726" y="3283305"/>
              <a:ext cx="53949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C3C5854-2C7B-AF48-AE6E-680B04683E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7620" y="2977933"/>
              <a:ext cx="0" cy="5638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CE1185B-CEA5-0C4B-88BC-A718F1971844}"/>
                </a:ext>
              </a:extLst>
            </p:cNvPr>
            <p:cNvCxnSpPr>
              <a:cxnSpLocks/>
            </p:cNvCxnSpPr>
            <p:nvPr/>
          </p:nvCxnSpPr>
          <p:spPr>
            <a:xfrm>
              <a:off x="10928682" y="68544"/>
              <a:ext cx="53949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C199DA3-AB13-5A41-B4BC-FF7482B081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81666" y="-209482"/>
              <a:ext cx="0" cy="5638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0B1F27C-7E28-F640-8F46-CD8DF93707FF}"/>
                </a:ext>
              </a:extLst>
            </p:cNvPr>
            <p:cNvCxnSpPr>
              <a:cxnSpLocks/>
            </p:cNvCxnSpPr>
            <p:nvPr/>
          </p:nvCxnSpPr>
          <p:spPr>
            <a:xfrm>
              <a:off x="8643939" y="780854"/>
              <a:ext cx="53949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540A3F0-4585-FD4B-9F2B-270C042C26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96923" y="502828"/>
              <a:ext cx="0" cy="5638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F0F3995-CE65-6642-BC52-0FAF4CCB7C8A}"/>
              </a:ext>
            </a:extLst>
          </p:cNvPr>
          <p:cNvCxnSpPr>
            <a:cxnSpLocks/>
          </p:cNvCxnSpPr>
          <p:nvPr/>
        </p:nvCxnSpPr>
        <p:spPr>
          <a:xfrm>
            <a:off x="8374677" y="1781954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1FBA822-80AB-C04A-8FFA-C409969B1DF5}"/>
              </a:ext>
            </a:extLst>
          </p:cNvPr>
          <p:cNvCxnSpPr>
            <a:cxnSpLocks/>
          </p:cNvCxnSpPr>
          <p:nvPr/>
        </p:nvCxnSpPr>
        <p:spPr>
          <a:xfrm flipV="1">
            <a:off x="8295169" y="77788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D99068-1320-5C4F-AAC6-8F7D17A51A67}"/>
              </a:ext>
            </a:extLst>
          </p:cNvPr>
          <p:cNvSpPr txBox="1"/>
          <p:nvPr/>
        </p:nvSpPr>
        <p:spPr>
          <a:xfrm>
            <a:off x="7264961" y="-61812"/>
            <a:ext cx="985224" cy="394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00E1D28-632F-C94E-B944-3C2C46625DC7}"/>
              </a:ext>
            </a:extLst>
          </p:cNvPr>
          <p:cNvSpPr/>
          <p:nvPr/>
        </p:nvSpPr>
        <p:spPr>
          <a:xfrm>
            <a:off x="9172319" y="264641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6127D90-4E3C-0F4D-A6DA-FA873FB5B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8989" y="2684311"/>
            <a:ext cx="1781792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AED1624-5C6E-AF49-9CBA-4B8A4F6B68B0}"/>
              </a:ext>
            </a:extLst>
          </p:cNvPr>
          <p:cNvSpPr txBox="1"/>
          <p:nvPr/>
        </p:nvSpPr>
        <p:spPr>
          <a:xfrm>
            <a:off x="9240207" y="2916510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Al Tarikh" pitchFamily="2" charset="-78"/>
              </a:rPr>
              <a:t>1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5633DB-4F92-4749-BD7E-C6CD8C1C7E74}"/>
              </a:ext>
            </a:extLst>
          </p:cNvPr>
          <p:cNvCxnSpPr>
            <a:cxnSpLocks/>
          </p:cNvCxnSpPr>
          <p:nvPr/>
        </p:nvCxnSpPr>
        <p:spPr>
          <a:xfrm>
            <a:off x="8382696" y="5136165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7A92FC0-E2E4-404E-9D1F-96F784DD4397}"/>
              </a:ext>
            </a:extLst>
          </p:cNvPr>
          <p:cNvCxnSpPr>
            <a:cxnSpLocks/>
          </p:cNvCxnSpPr>
          <p:nvPr/>
        </p:nvCxnSpPr>
        <p:spPr>
          <a:xfrm flipV="1">
            <a:off x="8295167" y="3431999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64C68BD-A8F3-554D-BAF6-708E9E84FF41}"/>
              </a:ext>
            </a:extLst>
          </p:cNvPr>
          <p:cNvSpPr txBox="1"/>
          <p:nvPr/>
        </p:nvSpPr>
        <p:spPr>
          <a:xfrm>
            <a:off x="7265880" y="3278582"/>
            <a:ext cx="985224" cy="394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2FB2917-8396-A44C-A032-3D5DE483CEB8}"/>
              </a:ext>
            </a:extLst>
          </p:cNvPr>
          <p:cNvSpPr/>
          <p:nvPr/>
        </p:nvSpPr>
        <p:spPr>
          <a:xfrm>
            <a:off x="9151964" y="597267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2023757-B931-054A-B607-1A00AE3B5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0005" y="6026654"/>
            <a:ext cx="1781791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1851E4C-1002-E043-A471-6791C311EA2C}"/>
              </a:ext>
            </a:extLst>
          </p:cNvPr>
          <p:cNvSpPr txBox="1"/>
          <p:nvPr/>
        </p:nvSpPr>
        <p:spPr>
          <a:xfrm>
            <a:off x="9231108" y="6251014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31064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0A264B8-FF19-1845-A644-F039D9B9F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755" y="-343570"/>
            <a:ext cx="2613660" cy="31363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80EBF71-47AD-584D-AF47-898F5EEC2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4691" y="2991278"/>
            <a:ext cx="2613660" cy="3136392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F0F3995-CE65-6642-BC52-0FAF4CCB7C8A}"/>
              </a:ext>
            </a:extLst>
          </p:cNvPr>
          <p:cNvCxnSpPr>
            <a:cxnSpLocks/>
          </p:cNvCxnSpPr>
          <p:nvPr/>
        </p:nvCxnSpPr>
        <p:spPr>
          <a:xfrm>
            <a:off x="8374677" y="1781954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1FBA822-80AB-C04A-8FFA-C409969B1DF5}"/>
              </a:ext>
            </a:extLst>
          </p:cNvPr>
          <p:cNvCxnSpPr>
            <a:cxnSpLocks/>
          </p:cNvCxnSpPr>
          <p:nvPr/>
        </p:nvCxnSpPr>
        <p:spPr>
          <a:xfrm flipV="1">
            <a:off x="8295169" y="77788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D99068-1320-5C4F-AAC6-8F7D17A51A67}"/>
              </a:ext>
            </a:extLst>
          </p:cNvPr>
          <p:cNvSpPr txBox="1"/>
          <p:nvPr/>
        </p:nvSpPr>
        <p:spPr>
          <a:xfrm>
            <a:off x="7264961" y="-61812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00E1D28-632F-C94E-B944-3C2C46625DC7}"/>
              </a:ext>
            </a:extLst>
          </p:cNvPr>
          <p:cNvSpPr/>
          <p:nvPr/>
        </p:nvSpPr>
        <p:spPr>
          <a:xfrm>
            <a:off x="9172319" y="264641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6127D90-4E3C-0F4D-A6DA-FA873FB5B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989" y="2684311"/>
            <a:ext cx="1781792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AED1624-5C6E-AF49-9CBA-4B8A4F6B68B0}"/>
              </a:ext>
            </a:extLst>
          </p:cNvPr>
          <p:cNvSpPr txBox="1"/>
          <p:nvPr/>
        </p:nvSpPr>
        <p:spPr>
          <a:xfrm>
            <a:off x="9240207" y="2916510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Al Tarikh" pitchFamily="2" charset="-78"/>
              </a:rPr>
              <a:t>1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5633DB-4F92-4749-BD7E-C6CD8C1C7E74}"/>
              </a:ext>
            </a:extLst>
          </p:cNvPr>
          <p:cNvCxnSpPr>
            <a:cxnSpLocks/>
          </p:cNvCxnSpPr>
          <p:nvPr/>
        </p:nvCxnSpPr>
        <p:spPr>
          <a:xfrm>
            <a:off x="8382696" y="5136165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7A92FC0-E2E4-404E-9D1F-96F784DD4397}"/>
              </a:ext>
            </a:extLst>
          </p:cNvPr>
          <p:cNvCxnSpPr>
            <a:cxnSpLocks/>
          </p:cNvCxnSpPr>
          <p:nvPr/>
        </p:nvCxnSpPr>
        <p:spPr>
          <a:xfrm flipV="1">
            <a:off x="8295167" y="3431999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64C68BD-A8F3-554D-BAF6-708E9E84FF41}"/>
              </a:ext>
            </a:extLst>
          </p:cNvPr>
          <p:cNvSpPr txBox="1"/>
          <p:nvPr/>
        </p:nvSpPr>
        <p:spPr>
          <a:xfrm>
            <a:off x="7265880" y="3278582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2FB2917-8396-A44C-A032-3D5DE483CEB8}"/>
              </a:ext>
            </a:extLst>
          </p:cNvPr>
          <p:cNvSpPr/>
          <p:nvPr/>
        </p:nvSpPr>
        <p:spPr>
          <a:xfrm>
            <a:off x="9151964" y="597267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2023757-B931-054A-B607-1A00AE3B5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0005" y="6026654"/>
            <a:ext cx="1781791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1851E4C-1002-E043-A471-6791C311EA2C}"/>
              </a:ext>
            </a:extLst>
          </p:cNvPr>
          <p:cNvSpPr txBox="1"/>
          <p:nvPr/>
        </p:nvSpPr>
        <p:spPr>
          <a:xfrm>
            <a:off x="9231108" y="6251014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ACAB49-7484-B547-BD57-AD11D22C04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3" y="3298890"/>
            <a:ext cx="6858000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DF6F33-79CD-7C43-8CB5-A94F8BD808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932" y="641090"/>
            <a:ext cx="5907024" cy="29535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4871BC4-5237-5942-9AA2-098AE6B703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6985" y="456534"/>
            <a:ext cx="2761488" cy="27614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C118504-29D6-444E-86D7-C65C4CB66AA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1749" y="3803041"/>
            <a:ext cx="2761488" cy="276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454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B1F49-0583-8D42-B7FF-F10569367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Clams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945AE-C32D-E24E-8A98-99B21A4B14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Surface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3539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A15654-4471-2B4B-9C13-941C97D4D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066" y="2997921"/>
            <a:ext cx="30480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AAD5A6-E034-E54B-8ADC-FE1ACA28F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7686" y="-364730"/>
            <a:ext cx="3048000" cy="365760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223AB60-8CFA-D541-9D12-8DEAB424F171}"/>
              </a:ext>
            </a:extLst>
          </p:cNvPr>
          <p:cNvCxnSpPr>
            <a:cxnSpLocks/>
          </p:cNvCxnSpPr>
          <p:nvPr/>
        </p:nvCxnSpPr>
        <p:spPr>
          <a:xfrm>
            <a:off x="7860309" y="1781954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EBBC79B-6BA6-7146-9B07-8C575C596863}"/>
              </a:ext>
            </a:extLst>
          </p:cNvPr>
          <p:cNvCxnSpPr>
            <a:cxnSpLocks/>
          </p:cNvCxnSpPr>
          <p:nvPr/>
        </p:nvCxnSpPr>
        <p:spPr>
          <a:xfrm flipV="1">
            <a:off x="7780801" y="77788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C73FF72-DD96-8641-A8E3-AC51EE6E0ED4}"/>
              </a:ext>
            </a:extLst>
          </p:cNvPr>
          <p:cNvSpPr txBox="1"/>
          <p:nvPr/>
        </p:nvSpPr>
        <p:spPr>
          <a:xfrm>
            <a:off x="6750593" y="-61812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55427B6-9764-284C-8A3A-557B055E703E}"/>
              </a:ext>
            </a:extLst>
          </p:cNvPr>
          <p:cNvSpPr/>
          <p:nvPr/>
        </p:nvSpPr>
        <p:spPr>
          <a:xfrm>
            <a:off x="8657951" y="264641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7A5BD7F-D64B-754D-9855-BBDFABE24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4621" y="2684311"/>
            <a:ext cx="1781792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B1AD783-C5A5-3046-92F6-11C2E0B7C049}"/>
              </a:ext>
            </a:extLst>
          </p:cNvPr>
          <p:cNvSpPr txBox="1"/>
          <p:nvPr/>
        </p:nvSpPr>
        <p:spPr>
          <a:xfrm>
            <a:off x="8725839" y="2916510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Al Tarikh" pitchFamily="2" charset="-78"/>
              </a:rPr>
              <a:t>1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C66C7FF-E5E6-5D43-9250-65D7FF233ED6}"/>
              </a:ext>
            </a:extLst>
          </p:cNvPr>
          <p:cNvCxnSpPr>
            <a:cxnSpLocks/>
          </p:cNvCxnSpPr>
          <p:nvPr/>
        </p:nvCxnSpPr>
        <p:spPr>
          <a:xfrm>
            <a:off x="7868328" y="5136165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C63DEDA-30D7-B149-B444-BAA2A7FA7A7B}"/>
              </a:ext>
            </a:extLst>
          </p:cNvPr>
          <p:cNvCxnSpPr>
            <a:cxnSpLocks/>
          </p:cNvCxnSpPr>
          <p:nvPr/>
        </p:nvCxnSpPr>
        <p:spPr>
          <a:xfrm flipV="1">
            <a:off x="7780799" y="3431999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68C59E9-E631-1D4C-B7D8-325F28857A6F}"/>
              </a:ext>
            </a:extLst>
          </p:cNvPr>
          <p:cNvSpPr txBox="1"/>
          <p:nvPr/>
        </p:nvSpPr>
        <p:spPr>
          <a:xfrm>
            <a:off x="6751512" y="3278582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80BA06C-7455-F74D-AF3F-4BD52BF1BD89}"/>
              </a:ext>
            </a:extLst>
          </p:cNvPr>
          <p:cNvSpPr/>
          <p:nvPr/>
        </p:nvSpPr>
        <p:spPr>
          <a:xfrm>
            <a:off x="8637596" y="597267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EDDAF3DE-849F-A64E-B268-A2ABC12AB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5637" y="6026654"/>
            <a:ext cx="1781791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5CB52C18-A011-B143-A151-F11FB6C310B3}"/>
              </a:ext>
            </a:extLst>
          </p:cNvPr>
          <p:cNvSpPr txBox="1"/>
          <p:nvPr/>
        </p:nvSpPr>
        <p:spPr>
          <a:xfrm>
            <a:off x="8716740" y="6251014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7F7D382-0A14-C94E-9403-4C6B683A07D8}"/>
              </a:ext>
            </a:extLst>
          </p:cNvPr>
          <p:cNvSpPr txBox="1"/>
          <p:nvPr/>
        </p:nvSpPr>
        <p:spPr>
          <a:xfrm>
            <a:off x="6775654" y="6539940"/>
            <a:ext cx="17123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Razor Clams, Present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6137CB-F52C-D84B-9D7C-518F7022B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042" y="461408"/>
            <a:ext cx="2761488" cy="2761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844420-69CA-8F44-BA23-0DF0E9B885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8467" y="3814428"/>
            <a:ext cx="2761488" cy="276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2881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B6E70EC-CF41-6F49-8C9D-DD10E27A5E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9349" y="3016282"/>
            <a:ext cx="2613660" cy="31363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B6912B-2893-EE4A-ABBE-65AF9DB4D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2054" y="-358710"/>
            <a:ext cx="3048000" cy="365760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F0F3995-CE65-6642-BC52-0FAF4CCB7C8A}"/>
              </a:ext>
            </a:extLst>
          </p:cNvPr>
          <p:cNvCxnSpPr>
            <a:cxnSpLocks/>
          </p:cNvCxnSpPr>
          <p:nvPr/>
        </p:nvCxnSpPr>
        <p:spPr>
          <a:xfrm>
            <a:off x="8374677" y="1781954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1FBA822-80AB-C04A-8FFA-C409969B1DF5}"/>
              </a:ext>
            </a:extLst>
          </p:cNvPr>
          <p:cNvCxnSpPr>
            <a:cxnSpLocks/>
          </p:cNvCxnSpPr>
          <p:nvPr/>
        </p:nvCxnSpPr>
        <p:spPr>
          <a:xfrm flipV="1">
            <a:off x="8295169" y="77788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D99068-1320-5C4F-AAC6-8F7D17A51A67}"/>
              </a:ext>
            </a:extLst>
          </p:cNvPr>
          <p:cNvSpPr txBox="1"/>
          <p:nvPr/>
        </p:nvSpPr>
        <p:spPr>
          <a:xfrm>
            <a:off x="7264961" y="-61812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00E1D28-632F-C94E-B944-3C2C46625DC7}"/>
              </a:ext>
            </a:extLst>
          </p:cNvPr>
          <p:cNvSpPr/>
          <p:nvPr/>
        </p:nvSpPr>
        <p:spPr>
          <a:xfrm>
            <a:off x="9172319" y="264641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6127D90-4E3C-0F4D-A6DA-FA873FB5B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989" y="2684311"/>
            <a:ext cx="1781792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AED1624-5C6E-AF49-9CBA-4B8A4F6B68B0}"/>
              </a:ext>
            </a:extLst>
          </p:cNvPr>
          <p:cNvSpPr txBox="1"/>
          <p:nvPr/>
        </p:nvSpPr>
        <p:spPr>
          <a:xfrm>
            <a:off x="9240207" y="2916510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Al Tarikh" pitchFamily="2" charset="-78"/>
              </a:rPr>
              <a:t>1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5633DB-4F92-4749-BD7E-C6CD8C1C7E74}"/>
              </a:ext>
            </a:extLst>
          </p:cNvPr>
          <p:cNvCxnSpPr>
            <a:cxnSpLocks/>
          </p:cNvCxnSpPr>
          <p:nvPr/>
        </p:nvCxnSpPr>
        <p:spPr>
          <a:xfrm>
            <a:off x="8382696" y="5136165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7A92FC0-E2E4-404E-9D1F-96F784DD4397}"/>
              </a:ext>
            </a:extLst>
          </p:cNvPr>
          <p:cNvCxnSpPr>
            <a:cxnSpLocks/>
          </p:cNvCxnSpPr>
          <p:nvPr/>
        </p:nvCxnSpPr>
        <p:spPr>
          <a:xfrm flipV="1">
            <a:off x="8295167" y="3431999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64C68BD-A8F3-554D-BAF6-708E9E84FF41}"/>
              </a:ext>
            </a:extLst>
          </p:cNvPr>
          <p:cNvSpPr txBox="1"/>
          <p:nvPr/>
        </p:nvSpPr>
        <p:spPr>
          <a:xfrm>
            <a:off x="7265880" y="3278582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2FB2917-8396-A44C-A032-3D5DE483CEB8}"/>
              </a:ext>
            </a:extLst>
          </p:cNvPr>
          <p:cNvSpPr/>
          <p:nvPr/>
        </p:nvSpPr>
        <p:spPr>
          <a:xfrm>
            <a:off x="9151964" y="597267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2023757-B931-054A-B607-1A00AE3B5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0005" y="6026654"/>
            <a:ext cx="1781791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1851E4C-1002-E043-A471-6791C311EA2C}"/>
              </a:ext>
            </a:extLst>
          </p:cNvPr>
          <p:cNvSpPr txBox="1"/>
          <p:nvPr/>
        </p:nvSpPr>
        <p:spPr>
          <a:xfrm>
            <a:off x="9231108" y="6251014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2F29C3-D297-0943-BF11-27E639DA0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2027" y="467208"/>
            <a:ext cx="2761488" cy="2761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6AB1800-110A-F24D-9367-D5D4BF24E9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4911" y="3800505"/>
            <a:ext cx="2761488" cy="27614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E1359AC-4D18-704F-A6F4-2FDF2CC7F4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673" y="3297597"/>
            <a:ext cx="6858000" cy="3200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C2F3D62-3673-CD4D-AB0A-7D26D84980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837" y="638127"/>
            <a:ext cx="5907024" cy="295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29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95AEBC8-3D4C-8E43-8B25-0FB181DCA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6877" y="3008876"/>
            <a:ext cx="2613660" cy="31363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9713AA-E8D5-5943-B06F-852913208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1667" y="-361174"/>
            <a:ext cx="3048000" cy="365760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F0F3995-CE65-6642-BC52-0FAF4CCB7C8A}"/>
              </a:ext>
            </a:extLst>
          </p:cNvPr>
          <p:cNvCxnSpPr>
            <a:cxnSpLocks/>
          </p:cNvCxnSpPr>
          <p:nvPr/>
        </p:nvCxnSpPr>
        <p:spPr>
          <a:xfrm>
            <a:off x="8374677" y="1781954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1FBA822-80AB-C04A-8FFA-C409969B1DF5}"/>
              </a:ext>
            </a:extLst>
          </p:cNvPr>
          <p:cNvCxnSpPr>
            <a:cxnSpLocks/>
          </p:cNvCxnSpPr>
          <p:nvPr/>
        </p:nvCxnSpPr>
        <p:spPr>
          <a:xfrm flipV="1">
            <a:off x="8295169" y="77788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D99068-1320-5C4F-AAC6-8F7D17A51A67}"/>
              </a:ext>
            </a:extLst>
          </p:cNvPr>
          <p:cNvSpPr txBox="1"/>
          <p:nvPr/>
        </p:nvSpPr>
        <p:spPr>
          <a:xfrm>
            <a:off x="7264961" y="-61812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00E1D28-632F-C94E-B944-3C2C46625DC7}"/>
              </a:ext>
            </a:extLst>
          </p:cNvPr>
          <p:cNvSpPr/>
          <p:nvPr/>
        </p:nvSpPr>
        <p:spPr>
          <a:xfrm>
            <a:off x="9172319" y="264641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6127D90-4E3C-0F4D-A6DA-FA873FB5B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989" y="2684311"/>
            <a:ext cx="1781792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AED1624-5C6E-AF49-9CBA-4B8A4F6B68B0}"/>
              </a:ext>
            </a:extLst>
          </p:cNvPr>
          <p:cNvSpPr txBox="1"/>
          <p:nvPr/>
        </p:nvSpPr>
        <p:spPr>
          <a:xfrm>
            <a:off x="9240207" y="2916510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Al Tarikh" pitchFamily="2" charset="-78"/>
              </a:rPr>
              <a:t>1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5633DB-4F92-4749-BD7E-C6CD8C1C7E74}"/>
              </a:ext>
            </a:extLst>
          </p:cNvPr>
          <p:cNvCxnSpPr>
            <a:cxnSpLocks/>
          </p:cNvCxnSpPr>
          <p:nvPr/>
        </p:nvCxnSpPr>
        <p:spPr>
          <a:xfrm>
            <a:off x="8382696" y="5136165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7A92FC0-E2E4-404E-9D1F-96F784DD4397}"/>
              </a:ext>
            </a:extLst>
          </p:cNvPr>
          <p:cNvCxnSpPr>
            <a:cxnSpLocks/>
          </p:cNvCxnSpPr>
          <p:nvPr/>
        </p:nvCxnSpPr>
        <p:spPr>
          <a:xfrm flipV="1">
            <a:off x="8295167" y="3431999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64C68BD-A8F3-554D-BAF6-708E9E84FF41}"/>
              </a:ext>
            </a:extLst>
          </p:cNvPr>
          <p:cNvSpPr txBox="1"/>
          <p:nvPr/>
        </p:nvSpPr>
        <p:spPr>
          <a:xfrm>
            <a:off x="7265880" y="3278582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2FB2917-8396-A44C-A032-3D5DE483CEB8}"/>
              </a:ext>
            </a:extLst>
          </p:cNvPr>
          <p:cNvSpPr/>
          <p:nvPr/>
        </p:nvSpPr>
        <p:spPr>
          <a:xfrm>
            <a:off x="9151964" y="597267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2023757-B931-054A-B607-1A00AE3B5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0005" y="6026654"/>
            <a:ext cx="1781791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1851E4C-1002-E043-A471-6791C311EA2C}"/>
              </a:ext>
            </a:extLst>
          </p:cNvPr>
          <p:cNvSpPr txBox="1"/>
          <p:nvPr/>
        </p:nvSpPr>
        <p:spPr>
          <a:xfrm>
            <a:off x="9231108" y="6251014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5B7AD2-D242-0C4E-8B99-C08FA96084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6393" y="459417"/>
            <a:ext cx="2761488" cy="2761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00192F-826C-2D41-83E5-9BB1FDACFE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9029" y="3811816"/>
            <a:ext cx="2761488" cy="27614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CCB9F7-477C-FE4E-8C64-03393BA4E0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309" y="3289607"/>
            <a:ext cx="6858000" cy="3200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1C0EB74-C5C8-6C4A-95E8-4ED789299CA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3193" y="623839"/>
            <a:ext cx="5907024" cy="295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0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9EABF-4EBC-3E41-B935-FDEBCAB97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Rockfish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1BA995-552B-014C-81CB-D7DD916CFE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Bottom</a:t>
            </a:r>
          </a:p>
        </p:txBody>
      </p:sp>
    </p:spTree>
    <p:extLst>
      <p:ext uri="{BB962C8B-B14F-4D97-AF65-F5344CB8AC3E}">
        <p14:creationId xmlns:p14="http://schemas.microsoft.com/office/powerpoint/2010/main" val="19907754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75C9516-08E2-A148-B300-8496BCED5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7519" y="-358704"/>
            <a:ext cx="3048000" cy="3657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E3AB10-3E4E-4D47-843F-0193801452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668" y="2998619"/>
            <a:ext cx="3048000" cy="365760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223AB60-8CFA-D541-9D12-8DEAB424F171}"/>
              </a:ext>
            </a:extLst>
          </p:cNvPr>
          <p:cNvCxnSpPr>
            <a:cxnSpLocks/>
          </p:cNvCxnSpPr>
          <p:nvPr/>
        </p:nvCxnSpPr>
        <p:spPr>
          <a:xfrm>
            <a:off x="7860309" y="1781954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EBBC79B-6BA6-7146-9B07-8C575C596863}"/>
              </a:ext>
            </a:extLst>
          </p:cNvPr>
          <p:cNvCxnSpPr>
            <a:cxnSpLocks/>
          </p:cNvCxnSpPr>
          <p:nvPr/>
        </p:nvCxnSpPr>
        <p:spPr>
          <a:xfrm flipV="1">
            <a:off x="7780801" y="77788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C73FF72-DD96-8641-A8E3-AC51EE6E0ED4}"/>
              </a:ext>
            </a:extLst>
          </p:cNvPr>
          <p:cNvSpPr txBox="1"/>
          <p:nvPr/>
        </p:nvSpPr>
        <p:spPr>
          <a:xfrm>
            <a:off x="6750593" y="-61812"/>
            <a:ext cx="985224" cy="394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55427B6-9764-284C-8A3A-557B055E703E}"/>
              </a:ext>
            </a:extLst>
          </p:cNvPr>
          <p:cNvSpPr/>
          <p:nvPr/>
        </p:nvSpPr>
        <p:spPr>
          <a:xfrm>
            <a:off x="8657951" y="264641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7A5BD7F-D64B-754D-9855-BBDFABE24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4621" y="2684311"/>
            <a:ext cx="1781792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B1AD783-C5A5-3046-92F6-11C2E0B7C049}"/>
              </a:ext>
            </a:extLst>
          </p:cNvPr>
          <p:cNvSpPr txBox="1"/>
          <p:nvPr/>
        </p:nvSpPr>
        <p:spPr>
          <a:xfrm>
            <a:off x="8725839" y="2916510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Al Tarikh" pitchFamily="2" charset="-78"/>
              </a:rPr>
              <a:t>1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C66C7FF-E5E6-5D43-9250-65D7FF233ED6}"/>
              </a:ext>
            </a:extLst>
          </p:cNvPr>
          <p:cNvCxnSpPr>
            <a:cxnSpLocks/>
          </p:cNvCxnSpPr>
          <p:nvPr/>
        </p:nvCxnSpPr>
        <p:spPr>
          <a:xfrm>
            <a:off x="7868328" y="5136165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C63DEDA-30D7-B149-B444-BAA2A7FA7A7B}"/>
              </a:ext>
            </a:extLst>
          </p:cNvPr>
          <p:cNvCxnSpPr>
            <a:cxnSpLocks/>
          </p:cNvCxnSpPr>
          <p:nvPr/>
        </p:nvCxnSpPr>
        <p:spPr>
          <a:xfrm flipV="1">
            <a:off x="7780799" y="3431999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68C59E9-E631-1D4C-B7D8-325F28857A6F}"/>
              </a:ext>
            </a:extLst>
          </p:cNvPr>
          <p:cNvSpPr txBox="1"/>
          <p:nvPr/>
        </p:nvSpPr>
        <p:spPr>
          <a:xfrm>
            <a:off x="6751512" y="3278582"/>
            <a:ext cx="985224" cy="394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80BA06C-7455-F74D-AF3F-4BD52BF1BD89}"/>
              </a:ext>
            </a:extLst>
          </p:cNvPr>
          <p:cNvSpPr/>
          <p:nvPr/>
        </p:nvSpPr>
        <p:spPr>
          <a:xfrm>
            <a:off x="8637596" y="597267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EDDAF3DE-849F-A64E-B268-A2ABC12AB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5637" y="6026654"/>
            <a:ext cx="1781791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5CB52C18-A011-B143-A151-F11FB6C310B3}"/>
              </a:ext>
            </a:extLst>
          </p:cNvPr>
          <p:cNvSpPr txBox="1"/>
          <p:nvPr/>
        </p:nvSpPr>
        <p:spPr>
          <a:xfrm>
            <a:off x="8716740" y="6251014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7F7D382-0A14-C94E-9403-4C6B683A07D8}"/>
              </a:ext>
            </a:extLst>
          </p:cNvPr>
          <p:cNvSpPr txBox="1"/>
          <p:nvPr/>
        </p:nvSpPr>
        <p:spPr>
          <a:xfrm>
            <a:off x="6775654" y="6539940"/>
            <a:ext cx="1778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Rockfish spp., Present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F2DDA9-C06C-884E-AC5C-C027BE9B5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9961" y="465937"/>
            <a:ext cx="2761488" cy="2761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D99D4D-FF82-2D42-A346-D39973442A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8467" y="3820507"/>
            <a:ext cx="2761488" cy="276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1767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E9723BC-D3CF-1F44-828C-07DEB359B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602" y="2983633"/>
            <a:ext cx="3048000" cy="3657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4E0622-7C07-6044-AEFD-AB6C9A0E4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1100" y="-354792"/>
            <a:ext cx="3048000" cy="365760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F0F3995-CE65-6642-BC52-0FAF4CCB7C8A}"/>
              </a:ext>
            </a:extLst>
          </p:cNvPr>
          <p:cNvCxnSpPr>
            <a:cxnSpLocks/>
          </p:cNvCxnSpPr>
          <p:nvPr/>
        </p:nvCxnSpPr>
        <p:spPr>
          <a:xfrm>
            <a:off x="8374677" y="1781954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1FBA822-80AB-C04A-8FFA-C409969B1DF5}"/>
              </a:ext>
            </a:extLst>
          </p:cNvPr>
          <p:cNvCxnSpPr>
            <a:cxnSpLocks/>
          </p:cNvCxnSpPr>
          <p:nvPr/>
        </p:nvCxnSpPr>
        <p:spPr>
          <a:xfrm flipV="1">
            <a:off x="8295169" y="77788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D99068-1320-5C4F-AAC6-8F7D17A51A67}"/>
              </a:ext>
            </a:extLst>
          </p:cNvPr>
          <p:cNvSpPr txBox="1"/>
          <p:nvPr/>
        </p:nvSpPr>
        <p:spPr>
          <a:xfrm>
            <a:off x="7264961" y="-61812"/>
            <a:ext cx="985224" cy="394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00E1D28-632F-C94E-B944-3C2C46625DC7}"/>
              </a:ext>
            </a:extLst>
          </p:cNvPr>
          <p:cNvSpPr/>
          <p:nvPr/>
        </p:nvSpPr>
        <p:spPr>
          <a:xfrm>
            <a:off x="9172319" y="264641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6127D90-4E3C-0F4D-A6DA-FA873FB5B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989" y="2684311"/>
            <a:ext cx="1781792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AED1624-5C6E-AF49-9CBA-4B8A4F6B68B0}"/>
              </a:ext>
            </a:extLst>
          </p:cNvPr>
          <p:cNvSpPr txBox="1"/>
          <p:nvPr/>
        </p:nvSpPr>
        <p:spPr>
          <a:xfrm>
            <a:off x="9240207" y="2916510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Al Tarikh" pitchFamily="2" charset="-78"/>
              </a:rPr>
              <a:t>1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5633DB-4F92-4749-BD7E-C6CD8C1C7E74}"/>
              </a:ext>
            </a:extLst>
          </p:cNvPr>
          <p:cNvCxnSpPr>
            <a:cxnSpLocks/>
          </p:cNvCxnSpPr>
          <p:nvPr/>
        </p:nvCxnSpPr>
        <p:spPr>
          <a:xfrm>
            <a:off x="8382696" y="5136165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7A92FC0-E2E4-404E-9D1F-96F784DD4397}"/>
              </a:ext>
            </a:extLst>
          </p:cNvPr>
          <p:cNvCxnSpPr>
            <a:cxnSpLocks/>
          </p:cNvCxnSpPr>
          <p:nvPr/>
        </p:nvCxnSpPr>
        <p:spPr>
          <a:xfrm flipV="1">
            <a:off x="8295167" y="3431999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64C68BD-A8F3-554D-BAF6-708E9E84FF41}"/>
              </a:ext>
            </a:extLst>
          </p:cNvPr>
          <p:cNvSpPr txBox="1"/>
          <p:nvPr/>
        </p:nvSpPr>
        <p:spPr>
          <a:xfrm>
            <a:off x="7265880" y="3278582"/>
            <a:ext cx="985224" cy="394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2FB2917-8396-A44C-A032-3D5DE483CEB8}"/>
              </a:ext>
            </a:extLst>
          </p:cNvPr>
          <p:cNvSpPr/>
          <p:nvPr/>
        </p:nvSpPr>
        <p:spPr>
          <a:xfrm>
            <a:off x="9151964" y="597267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2023757-B931-054A-B607-1A00AE3B5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0005" y="6026654"/>
            <a:ext cx="1781791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1851E4C-1002-E043-A471-6791C311EA2C}"/>
              </a:ext>
            </a:extLst>
          </p:cNvPr>
          <p:cNvSpPr txBox="1"/>
          <p:nvPr/>
        </p:nvSpPr>
        <p:spPr>
          <a:xfrm>
            <a:off x="9231108" y="6251014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39C579-5C9E-B745-989C-B0A17DA13F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9" y="3295734"/>
            <a:ext cx="6858000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C8B02A-D749-3D4D-8CF7-1BA639B373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035" y="636389"/>
            <a:ext cx="5907024" cy="29535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DD6C6A-E2C7-1A40-AFD5-E9B5E5AB9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2835" y="456850"/>
            <a:ext cx="2761488" cy="27614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FA4592-4184-DF43-A15D-2A592DCDCE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08547" y="3805213"/>
            <a:ext cx="2761488" cy="276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5892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664FA3A1-713C-124A-8C12-72631D13A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6313" y="3000580"/>
            <a:ext cx="3048000" cy="3657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ADC020-A829-5F4B-B426-93B1AF981A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1075" y="-352799"/>
            <a:ext cx="3048000" cy="365760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F0F3995-CE65-6642-BC52-0FAF4CCB7C8A}"/>
              </a:ext>
            </a:extLst>
          </p:cNvPr>
          <p:cNvCxnSpPr>
            <a:cxnSpLocks/>
          </p:cNvCxnSpPr>
          <p:nvPr/>
        </p:nvCxnSpPr>
        <p:spPr>
          <a:xfrm>
            <a:off x="8374677" y="1781954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1FBA822-80AB-C04A-8FFA-C409969B1DF5}"/>
              </a:ext>
            </a:extLst>
          </p:cNvPr>
          <p:cNvCxnSpPr>
            <a:cxnSpLocks/>
          </p:cNvCxnSpPr>
          <p:nvPr/>
        </p:nvCxnSpPr>
        <p:spPr>
          <a:xfrm flipV="1">
            <a:off x="8295169" y="77788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D99068-1320-5C4F-AAC6-8F7D17A51A67}"/>
              </a:ext>
            </a:extLst>
          </p:cNvPr>
          <p:cNvSpPr txBox="1"/>
          <p:nvPr/>
        </p:nvSpPr>
        <p:spPr>
          <a:xfrm>
            <a:off x="7264961" y="-61812"/>
            <a:ext cx="985224" cy="394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00E1D28-632F-C94E-B944-3C2C46625DC7}"/>
              </a:ext>
            </a:extLst>
          </p:cNvPr>
          <p:cNvSpPr/>
          <p:nvPr/>
        </p:nvSpPr>
        <p:spPr>
          <a:xfrm>
            <a:off x="9172319" y="264641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6127D90-4E3C-0F4D-A6DA-FA873FB5B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989" y="2684311"/>
            <a:ext cx="1781792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AED1624-5C6E-AF49-9CBA-4B8A4F6B68B0}"/>
              </a:ext>
            </a:extLst>
          </p:cNvPr>
          <p:cNvSpPr txBox="1"/>
          <p:nvPr/>
        </p:nvSpPr>
        <p:spPr>
          <a:xfrm>
            <a:off x="9240207" y="2916510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Al Tarikh" pitchFamily="2" charset="-78"/>
              </a:rPr>
              <a:t>1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5633DB-4F92-4749-BD7E-C6CD8C1C7E74}"/>
              </a:ext>
            </a:extLst>
          </p:cNvPr>
          <p:cNvCxnSpPr>
            <a:cxnSpLocks/>
          </p:cNvCxnSpPr>
          <p:nvPr/>
        </p:nvCxnSpPr>
        <p:spPr>
          <a:xfrm>
            <a:off x="8382696" y="5136165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7A92FC0-E2E4-404E-9D1F-96F784DD4397}"/>
              </a:ext>
            </a:extLst>
          </p:cNvPr>
          <p:cNvCxnSpPr>
            <a:cxnSpLocks/>
          </p:cNvCxnSpPr>
          <p:nvPr/>
        </p:nvCxnSpPr>
        <p:spPr>
          <a:xfrm flipV="1">
            <a:off x="8295167" y="3431999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64C68BD-A8F3-554D-BAF6-708E9E84FF41}"/>
              </a:ext>
            </a:extLst>
          </p:cNvPr>
          <p:cNvSpPr txBox="1"/>
          <p:nvPr/>
        </p:nvSpPr>
        <p:spPr>
          <a:xfrm>
            <a:off x="7265880" y="3278582"/>
            <a:ext cx="985224" cy="394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2FB2917-8396-A44C-A032-3D5DE483CEB8}"/>
              </a:ext>
            </a:extLst>
          </p:cNvPr>
          <p:cNvSpPr/>
          <p:nvPr/>
        </p:nvSpPr>
        <p:spPr>
          <a:xfrm>
            <a:off x="9151964" y="597267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2023757-B931-054A-B607-1A00AE3B5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0005" y="6026654"/>
            <a:ext cx="1781791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1851E4C-1002-E043-A471-6791C311EA2C}"/>
              </a:ext>
            </a:extLst>
          </p:cNvPr>
          <p:cNvSpPr txBox="1"/>
          <p:nvPr/>
        </p:nvSpPr>
        <p:spPr>
          <a:xfrm>
            <a:off x="9231108" y="6251014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29ABD8-FADF-5644-BECA-8BC8EAE7D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8" y="3298890"/>
            <a:ext cx="6858000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6C2920-536F-574E-AB4B-9EA0F9E5CE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644" y="640356"/>
            <a:ext cx="5907024" cy="29535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324E00-1BA1-2940-8E31-4C0B8FCAB6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2099" y="455582"/>
            <a:ext cx="2761488" cy="27614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B3F47F-1C8C-7B40-AB5F-2B2C031EE5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9435" y="3801637"/>
            <a:ext cx="2761488" cy="276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653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C603C-0003-C34B-A5C5-D4980957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Albacore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5EFBA-A147-7742-B2DD-72DFA4651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Surface</a:t>
            </a:r>
          </a:p>
        </p:txBody>
      </p:sp>
    </p:spTree>
    <p:extLst>
      <p:ext uri="{BB962C8B-B14F-4D97-AF65-F5344CB8AC3E}">
        <p14:creationId xmlns:p14="http://schemas.microsoft.com/office/powerpoint/2010/main" val="3543703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86D2C-44C1-3342-A2E8-6092D4EA8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Dungeness Crab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66CC4-152D-B44E-B3FC-9D6E5D423B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Bottom</a:t>
            </a:r>
          </a:p>
        </p:txBody>
      </p:sp>
    </p:spTree>
    <p:extLst>
      <p:ext uri="{BB962C8B-B14F-4D97-AF65-F5344CB8AC3E}">
        <p14:creationId xmlns:p14="http://schemas.microsoft.com/office/powerpoint/2010/main" val="4718332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2AE210A-661E-EC44-872F-7F69D6FB3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414" y="-350269"/>
            <a:ext cx="2613660" cy="31363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C35B851-FD4F-0C4A-8A90-064B071B8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051" y="2977933"/>
            <a:ext cx="3048000" cy="365760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223AB60-8CFA-D541-9D12-8DEAB424F171}"/>
              </a:ext>
            </a:extLst>
          </p:cNvPr>
          <p:cNvCxnSpPr>
            <a:cxnSpLocks/>
          </p:cNvCxnSpPr>
          <p:nvPr/>
        </p:nvCxnSpPr>
        <p:spPr>
          <a:xfrm>
            <a:off x="7860309" y="1781954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EBBC79B-6BA6-7146-9B07-8C575C596863}"/>
              </a:ext>
            </a:extLst>
          </p:cNvPr>
          <p:cNvCxnSpPr>
            <a:cxnSpLocks/>
          </p:cNvCxnSpPr>
          <p:nvPr/>
        </p:nvCxnSpPr>
        <p:spPr>
          <a:xfrm flipV="1">
            <a:off x="7780801" y="77788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C73FF72-DD96-8641-A8E3-AC51EE6E0ED4}"/>
              </a:ext>
            </a:extLst>
          </p:cNvPr>
          <p:cNvSpPr txBox="1"/>
          <p:nvPr/>
        </p:nvSpPr>
        <p:spPr>
          <a:xfrm>
            <a:off x="6750593" y="-61812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55427B6-9764-284C-8A3A-557B055E703E}"/>
              </a:ext>
            </a:extLst>
          </p:cNvPr>
          <p:cNvSpPr/>
          <p:nvPr/>
        </p:nvSpPr>
        <p:spPr>
          <a:xfrm>
            <a:off x="8657951" y="264641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7A5BD7F-D64B-754D-9855-BBDFABE24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4621" y="2684311"/>
            <a:ext cx="1781792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B1AD783-C5A5-3046-92F6-11C2E0B7C049}"/>
              </a:ext>
            </a:extLst>
          </p:cNvPr>
          <p:cNvSpPr txBox="1"/>
          <p:nvPr/>
        </p:nvSpPr>
        <p:spPr>
          <a:xfrm>
            <a:off x="8725839" y="2916510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Al Tarikh" pitchFamily="2" charset="-78"/>
              </a:rPr>
              <a:t>1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C66C7FF-E5E6-5D43-9250-65D7FF233ED6}"/>
              </a:ext>
            </a:extLst>
          </p:cNvPr>
          <p:cNvCxnSpPr>
            <a:cxnSpLocks/>
          </p:cNvCxnSpPr>
          <p:nvPr/>
        </p:nvCxnSpPr>
        <p:spPr>
          <a:xfrm>
            <a:off x="7868328" y="5136165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C63DEDA-30D7-B149-B444-BAA2A7FA7A7B}"/>
              </a:ext>
            </a:extLst>
          </p:cNvPr>
          <p:cNvCxnSpPr>
            <a:cxnSpLocks/>
          </p:cNvCxnSpPr>
          <p:nvPr/>
        </p:nvCxnSpPr>
        <p:spPr>
          <a:xfrm flipV="1">
            <a:off x="7780799" y="3431999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68C59E9-E631-1D4C-B7D8-325F28857A6F}"/>
              </a:ext>
            </a:extLst>
          </p:cNvPr>
          <p:cNvSpPr txBox="1"/>
          <p:nvPr/>
        </p:nvSpPr>
        <p:spPr>
          <a:xfrm>
            <a:off x="6751512" y="3278582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80BA06C-7455-F74D-AF3F-4BD52BF1BD89}"/>
              </a:ext>
            </a:extLst>
          </p:cNvPr>
          <p:cNvSpPr/>
          <p:nvPr/>
        </p:nvSpPr>
        <p:spPr>
          <a:xfrm>
            <a:off x="8637596" y="597267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EDDAF3DE-849F-A64E-B268-A2ABC12AB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5637" y="6026654"/>
            <a:ext cx="1781791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5CB52C18-A011-B143-A151-F11FB6C310B3}"/>
              </a:ext>
            </a:extLst>
          </p:cNvPr>
          <p:cNvSpPr txBox="1"/>
          <p:nvPr/>
        </p:nvSpPr>
        <p:spPr>
          <a:xfrm>
            <a:off x="8716740" y="6251014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7F7D382-0A14-C94E-9403-4C6B683A07D8}"/>
              </a:ext>
            </a:extLst>
          </p:cNvPr>
          <p:cNvSpPr txBox="1"/>
          <p:nvPr/>
        </p:nvSpPr>
        <p:spPr>
          <a:xfrm>
            <a:off x="6775654" y="6539940"/>
            <a:ext cx="1472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Albacore, Present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44CB92-BEFE-EF4B-9A48-D11367FE71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813" y="462550"/>
            <a:ext cx="2761488" cy="2761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D77679-60A3-1944-B5F6-2AF86D7E67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9924" y="3819128"/>
            <a:ext cx="2761488" cy="276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5657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E43A125-F302-DC4C-B191-9B10E2D21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7064" y="2985493"/>
            <a:ext cx="30480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12258A-AEF9-8848-8A7F-B3D13530F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7050" y="-361904"/>
            <a:ext cx="3048000" cy="365760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F0F3995-CE65-6642-BC52-0FAF4CCB7C8A}"/>
              </a:ext>
            </a:extLst>
          </p:cNvPr>
          <p:cNvCxnSpPr>
            <a:cxnSpLocks/>
          </p:cNvCxnSpPr>
          <p:nvPr/>
        </p:nvCxnSpPr>
        <p:spPr>
          <a:xfrm>
            <a:off x="8374677" y="1781954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1FBA822-80AB-C04A-8FFA-C409969B1DF5}"/>
              </a:ext>
            </a:extLst>
          </p:cNvPr>
          <p:cNvCxnSpPr>
            <a:cxnSpLocks/>
          </p:cNvCxnSpPr>
          <p:nvPr/>
        </p:nvCxnSpPr>
        <p:spPr>
          <a:xfrm flipV="1">
            <a:off x="8295169" y="77788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D99068-1320-5C4F-AAC6-8F7D17A51A67}"/>
              </a:ext>
            </a:extLst>
          </p:cNvPr>
          <p:cNvSpPr txBox="1"/>
          <p:nvPr/>
        </p:nvSpPr>
        <p:spPr>
          <a:xfrm>
            <a:off x="7264961" y="-61812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00E1D28-632F-C94E-B944-3C2C46625DC7}"/>
              </a:ext>
            </a:extLst>
          </p:cNvPr>
          <p:cNvSpPr/>
          <p:nvPr/>
        </p:nvSpPr>
        <p:spPr>
          <a:xfrm>
            <a:off x="9172319" y="264641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6127D90-4E3C-0F4D-A6DA-FA873FB5B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989" y="2684311"/>
            <a:ext cx="1781792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AED1624-5C6E-AF49-9CBA-4B8A4F6B68B0}"/>
              </a:ext>
            </a:extLst>
          </p:cNvPr>
          <p:cNvSpPr txBox="1"/>
          <p:nvPr/>
        </p:nvSpPr>
        <p:spPr>
          <a:xfrm>
            <a:off x="9240207" y="2916510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Al Tarikh" pitchFamily="2" charset="-78"/>
              </a:rPr>
              <a:t>1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5633DB-4F92-4749-BD7E-C6CD8C1C7E74}"/>
              </a:ext>
            </a:extLst>
          </p:cNvPr>
          <p:cNvCxnSpPr>
            <a:cxnSpLocks/>
          </p:cNvCxnSpPr>
          <p:nvPr/>
        </p:nvCxnSpPr>
        <p:spPr>
          <a:xfrm>
            <a:off x="8382696" y="5136165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7A92FC0-E2E4-404E-9D1F-96F784DD4397}"/>
              </a:ext>
            </a:extLst>
          </p:cNvPr>
          <p:cNvCxnSpPr>
            <a:cxnSpLocks/>
          </p:cNvCxnSpPr>
          <p:nvPr/>
        </p:nvCxnSpPr>
        <p:spPr>
          <a:xfrm flipV="1">
            <a:off x="8295167" y="3431999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64C68BD-A8F3-554D-BAF6-708E9E84FF41}"/>
              </a:ext>
            </a:extLst>
          </p:cNvPr>
          <p:cNvSpPr txBox="1"/>
          <p:nvPr/>
        </p:nvSpPr>
        <p:spPr>
          <a:xfrm>
            <a:off x="7265880" y="3278582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2FB2917-8396-A44C-A032-3D5DE483CEB8}"/>
              </a:ext>
            </a:extLst>
          </p:cNvPr>
          <p:cNvSpPr/>
          <p:nvPr/>
        </p:nvSpPr>
        <p:spPr>
          <a:xfrm>
            <a:off x="9151964" y="597267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2023757-B931-054A-B607-1A00AE3B5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0005" y="6026654"/>
            <a:ext cx="1781791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1851E4C-1002-E043-A471-6791C311EA2C}"/>
              </a:ext>
            </a:extLst>
          </p:cNvPr>
          <p:cNvSpPr txBox="1"/>
          <p:nvPr/>
        </p:nvSpPr>
        <p:spPr>
          <a:xfrm>
            <a:off x="9231108" y="6251014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86678F-758A-8142-A017-953417EEC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0280" y="454934"/>
            <a:ext cx="2761488" cy="2761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19E2D4-3632-EC4E-869C-0F6039F919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6732" y="3824175"/>
            <a:ext cx="2761488" cy="27614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B0C29B-E0DF-6A4C-9A91-5B3E5779C3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297508"/>
            <a:ext cx="6858000" cy="3200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C68007-296B-4C42-BFF1-2EE01B6566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264" y="647076"/>
            <a:ext cx="5907024" cy="295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6039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4248AD7-DC9F-D44B-823E-17A4780D8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1340" y="3003350"/>
            <a:ext cx="30480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3DAA938-EBDA-6F4D-B751-61DDD658C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8733" y="-350004"/>
            <a:ext cx="3048000" cy="365760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F0F3995-CE65-6642-BC52-0FAF4CCB7C8A}"/>
              </a:ext>
            </a:extLst>
          </p:cNvPr>
          <p:cNvCxnSpPr>
            <a:cxnSpLocks/>
          </p:cNvCxnSpPr>
          <p:nvPr/>
        </p:nvCxnSpPr>
        <p:spPr>
          <a:xfrm>
            <a:off x="8374677" y="1781954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1FBA822-80AB-C04A-8FFA-C409969B1DF5}"/>
              </a:ext>
            </a:extLst>
          </p:cNvPr>
          <p:cNvCxnSpPr>
            <a:cxnSpLocks/>
          </p:cNvCxnSpPr>
          <p:nvPr/>
        </p:nvCxnSpPr>
        <p:spPr>
          <a:xfrm flipV="1">
            <a:off x="8295169" y="77788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D99068-1320-5C4F-AAC6-8F7D17A51A67}"/>
              </a:ext>
            </a:extLst>
          </p:cNvPr>
          <p:cNvSpPr txBox="1"/>
          <p:nvPr/>
        </p:nvSpPr>
        <p:spPr>
          <a:xfrm>
            <a:off x="7264961" y="-61812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00E1D28-632F-C94E-B944-3C2C46625DC7}"/>
              </a:ext>
            </a:extLst>
          </p:cNvPr>
          <p:cNvSpPr/>
          <p:nvPr/>
        </p:nvSpPr>
        <p:spPr>
          <a:xfrm>
            <a:off x="9172319" y="264641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6127D90-4E3C-0F4D-A6DA-FA873FB5B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989" y="2684311"/>
            <a:ext cx="1781792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AED1624-5C6E-AF49-9CBA-4B8A4F6B68B0}"/>
              </a:ext>
            </a:extLst>
          </p:cNvPr>
          <p:cNvSpPr txBox="1"/>
          <p:nvPr/>
        </p:nvSpPr>
        <p:spPr>
          <a:xfrm>
            <a:off x="9240207" y="2916510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Al Tarikh" pitchFamily="2" charset="-78"/>
              </a:rPr>
              <a:t>1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5633DB-4F92-4749-BD7E-C6CD8C1C7E74}"/>
              </a:ext>
            </a:extLst>
          </p:cNvPr>
          <p:cNvCxnSpPr>
            <a:cxnSpLocks/>
          </p:cNvCxnSpPr>
          <p:nvPr/>
        </p:nvCxnSpPr>
        <p:spPr>
          <a:xfrm>
            <a:off x="8382696" y="5136165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7A92FC0-E2E4-404E-9D1F-96F784DD4397}"/>
              </a:ext>
            </a:extLst>
          </p:cNvPr>
          <p:cNvCxnSpPr>
            <a:cxnSpLocks/>
          </p:cNvCxnSpPr>
          <p:nvPr/>
        </p:nvCxnSpPr>
        <p:spPr>
          <a:xfrm flipV="1">
            <a:off x="8295167" y="3431999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64C68BD-A8F3-554D-BAF6-708E9E84FF41}"/>
              </a:ext>
            </a:extLst>
          </p:cNvPr>
          <p:cNvSpPr txBox="1"/>
          <p:nvPr/>
        </p:nvSpPr>
        <p:spPr>
          <a:xfrm>
            <a:off x="7265880" y="3278582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2FB2917-8396-A44C-A032-3D5DE483CEB8}"/>
              </a:ext>
            </a:extLst>
          </p:cNvPr>
          <p:cNvSpPr/>
          <p:nvPr/>
        </p:nvSpPr>
        <p:spPr>
          <a:xfrm>
            <a:off x="9151964" y="597267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2023757-B931-054A-B607-1A00AE3B5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0005" y="6026654"/>
            <a:ext cx="1781791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1851E4C-1002-E043-A471-6791C311EA2C}"/>
              </a:ext>
            </a:extLst>
          </p:cNvPr>
          <p:cNvSpPr txBox="1"/>
          <p:nvPr/>
        </p:nvSpPr>
        <p:spPr>
          <a:xfrm>
            <a:off x="9231108" y="6251014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18392A-B37B-5A4E-AC6D-EC00300CF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9390" y="455639"/>
            <a:ext cx="274320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B3E987-A697-6643-9A0C-2691A16E4E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8377" y="3814624"/>
            <a:ext cx="2761488" cy="27614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BA9814-C514-2A43-8F74-B41151017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946" y="3287167"/>
            <a:ext cx="6858000" cy="3200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18E3CD-5B5E-A94B-AAC4-6E62AF8164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932" y="632788"/>
            <a:ext cx="5907024" cy="295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8976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C34DD-B691-484A-8AD6-7304B9A8A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Hake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7F6499-8B4D-264E-8C6B-0BA4CB176E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Surface &amp; Bottom</a:t>
            </a:r>
          </a:p>
        </p:txBody>
      </p:sp>
    </p:spTree>
    <p:extLst>
      <p:ext uri="{BB962C8B-B14F-4D97-AF65-F5344CB8AC3E}">
        <p14:creationId xmlns:p14="http://schemas.microsoft.com/office/powerpoint/2010/main" val="7280362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0077CF2-53B9-7D44-95FD-4DA5D08BF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5888" y="-366357"/>
            <a:ext cx="3048000" cy="3657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FCF152-BECE-FF45-B5CE-CEFE2E1C1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888" y="2986292"/>
            <a:ext cx="3048000" cy="365760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223AB60-8CFA-D541-9D12-8DEAB424F171}"/>
              </a:ext>
            </a:extLst>
          </p:cNvPr>
          <p:cNvCxnSpPr>
            <a:cxnSpLocks/>
          </p:cNvCxnSpPr>
          <p:nvPr/>
        </p:nvCxnSpPr>
        <p:spPr>
          <a:xfrm>
            <a:off x="7860309" y="1781954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EBBC79B-6BA6-7146-9B07-8C575C596863}"/>
              </a:ext>
            </a:extLst>
          </p:cNvPr>
          <p:cNvCxnSpPr>
            <a:cxnSpLocks/>
          </p:cNvCxnSpPr>
          <p:nvPr/>
        </p:nvCxnSpPr>
        <p:spPr>
          <a:xfrm flipV="1">
            <a:off x="7780801" y="77788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C73FF72-DD96-8641-A8E3-AC51EE6E0ED4}"/>
              </a:ext>
            </a:extLst>
          </p:cNvPr>
          <p:cNvSpPr txBox="1"/>
          <p:nvPr/>
        </p:nvSpPr>
        <p:spPr>
          <a:xfrm>
            <a:off x="6750593" y="-61812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55427B6-9764-284C-8A3A-557B055E703E}"/>
              </a:ext>
            </a:extLst>
          </p:cNvPr>
          <p:cNvSpPr/>
          <p:nvPr/>
        </p:nvSpPr>
        <p:spPr>
          <a:xfrm>
            <a:off x="8657951" y="264641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7A5BD7F-D64B-754D-9855-BBDFABE24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4621" y="2684311"/>
            <a:ext cx="1781792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B1AD783-C5A5-3046-92F6-11C2E0B7C049}"/>
              </a:ext>
            </a:extLst>
          </p:cNvPr>
          <p:cNvSpPr txBox="1"/>
          <p:nvPr/>
        </p:nvSpPr>
        <p:spPr>
          <a:xfrm>
            <a:off x="8725839" y="2916510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Al Tarikh" pitchFamily="2" charset="-78"/>
              </a:rPr>
              <a:t>1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C66C7FF-E5E6-5D43-9250-65D7FF233ED6}"/>
              </a:ext>
            </a:extLst>
          </p:cNvPr>
          <p:cNvCxnSpPr>
            <a:cxnSpLocks/>
          </p:cNvCxnSpPr>
          <p:nvPr/>
        </p:nvCxnSpPr>
        <p:spPr>
          <a:xfrm>
            <a:off x="7868328" y="5136165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C63DEDA-30D7-B149-B444-BAA2A7FA7A7B}"/>
              </a:ext>
            </a:extLst>
          </p:cNvPr>
          <p:cNvCxnSpPr>
            <a:cxnSpLocks/>
          </p:cNvCxnSpPr>
          <p:nvPr/>
        </p:nvCxnSpPr>
        <p:spPr>
          <a:xfrm flipV="1">
            <a:off x="7780799" y="3431999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68C59E9-E631-1D4C-B7D8-325F28857A6F}"/>
              </a:ext>
            </a:extLst>
          </p:cNvPr>
          <p:cNvSpPr txBox="1"/>
          <p:nvPr/>
        </p:nvSpPr>
        <p:spPr>
          <a:xfrm>
            <a:off x="6751512" y="3278582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80BA06C-7455-F74D-AF3F-4BD52BF1BD89}"/>
              </a:ext>
            </a:extLst>
          </p:cNvPr>
          <p:cNvSpPr/>
          <p:nvPr/>
        </p:nvSpPr>
        <p:spPr>
          <a:xfrm>
            <a:off x="8637596" y="597267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EDDAF3DE-849F-A64E-B268-A2ABC12AB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5637" y="6026654"/>
            <a:ext cx="1781791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5CB52C18-A011-B143-A151-F11FB6C310B3}"/>
              </a:ext>
            </a:extLst>
          </p:cNvPr>
          <p:cNvSpPr txBox="1"/>
          <p:nvPr/>
        </p:nvSpPr>
        <p:spPr>
          <a:xfrm>
            <a:off x="8716740" y="6251014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7F7D382-0A14-C94E-9403-4C6B683A07D8}"/>
              </a:ext>
            </a:extLst>
          </p:cNvPr>
          <p:cNvSpPr txBox="1"/>
          <p:nvPr/>
        </p:nvSpPr>
        <p:spPr>
          <a:xfrm>
            <a:off x="6775654" y="6539940"/>
            <a:ext cx="11911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Hake, Present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64D76B-974E-D94D-A1D2-1644FFAC0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5704" y="466060"/>
            <a:ext cx="2761488" cy="2761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5AE08C-CEF1-C344-9D72-758B5FB5F6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7181" y="3813362"/>
            <a:ext cx="2761488" cy="276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2831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AE0CEAC-F8AF-2D4F-968D-7EB7A6886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9441" y="2992438"/>
            <a:ext cx="3048000" cy="3657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28751C-A0CA-FA47-B739-905D058FD8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118" y="-355968"/>
            <a:ext cx="3048000" cy="365760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F0F3995-CE65-6642-BC52-0FAF4CCB7C8A}"/>
              </a:ext>
            </a:extLst>
          </p:cNvPr>
          <p:cNvCxnSpPr>
            <a:cxnSpLocks/>
          </p:cNvCxnSpPr>
          <p:nvPr/>
        </p:nvCxnSpPr>
        <p:spPr>
          <a:xfrm>
            <a:off x="8374677" y="1781954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1FBA822-80AB-C04A-8FFA-C409969B1DF5}"/>
              </a:ext>
            </a:extLst>
          </p:cNvPr>
          <p:cNvCxnSpPr>
            <a:cxnSpLocks/>
          </p:cNvCxnSpPr>
          <p:nvPr/>
        </p:nvCxnSpPr>
        <p:spPr>
          <a:xfrm flipV="1">
            <a:off x="8295169" y="77788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D99068-1320-5C4F-AAC6-8F7D17A51A67}"/>
              </a:ext>
            </a:extLst>
          </p:cNvPr>
          <p:cNvSpPr txBox="1"/>
          <p:nvPr/>
        </p:nvSpPr>
        <p:spPr>
          <a:xfrm>
            <a:off x="7264961" y="-61812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00E1D28-632F-C94E-B944-3C2C46625DC7}"/>
              </a:ext>
            </a:extLst>
          </p:cNvPr>
          <p:cNvSpPr/>
          <p:nvPr/>
        </p:nvSpPr>
        <p:spPr>
          <a:xfrm>
            <a:off x="9172319" y="264641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6127D90-4E3C-0F4D-A6DA-FA873FB5B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989" y="2684311"/>
            <a:ext cx="1781792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AED1624-5C6E-AF49-9CBA-4B8A4F6B68B0}"/>
              </a:ext>
            </a:extLst>
          </p:cNvPr>
          <p:cNvSpPr txBox="1"/>
          <p:nvPr/>
        </p:nvSpPr>
        <p:spPr>
          <a:xfrm>
            <a:off x="9240207" y="2916510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Al Tarikh" pitchFamily="2" charset="-78"/>
              </a:rPr>
              <a:t>1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5633DB-4F92-4749-BD7E-C6CD8C1C7E74}"/>
              </a:ext>
            </a:extLst>
          </p:cNvPr>
          <p:cNvCxnSpPr>
            <a:cxnSpLocks/>
          </p:cNvCxnSpPr>
          <p:nvPr/>
        </p:nvCxnSpPr>
        <p:spPr>
          <a:xfrm>
            <a:off x="8382696" y="5136165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7A92FC0-E2E4-404E-9D1F-96F784DD4397}"/>
              </a:ext>
            </a:extLst>
          </p:cNvPr>
          <p:cNvCxnSpPr>
            <a:cxnSpLocks/>
          </p:cNvCxnSpPr>
          <p:nvPr/>
        </p:nvCxnSpPr>
        <p:spPr>
          <a:xfrm flipV="1">
            <a:off x="8295167" y="3431999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64C68BD-A8F3-554D-BAF6-708E9E84FF41}"/>
              </a:ext>
            </a:extLst>
          </p:cNvPr>
          <p:cNvSpPr txBox="1"/>
          <p:nvPr/>
        </p:nvSpPr>
        <p:spPr>
          <a:xfrm>
            <a:off x="7265880" y="3278582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2FB2917-8396-A44C-A032-3D5DE483CEB8}"/>
              </a:ext>
            </a:extLst>
          </p:cNvPr>
          <p:cNvSpPr/>
          <p:nvPr/>
        </p:nvSpPr>
        <p:spPr>
          <a:xfrm>
            <a:off x="9151964" y="597267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2023757-B931-054A-B607-1A00AE3B5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0005" y="6026654"/>
            <a:ext cx="1781791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1851E4C-1002-E043-A471-6791C311EA2C}"/>
              </a:ext>
            </a:extLst>
          </p:cNvPr>
          <p:cNvSpPr txBox="1"/>
          <p:nvPr/>
        </p:nvSpPr>
        <p:spPr>
          <a:xfrm>
            <a:off x="9231108" y="6251014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EED064-5E05-1F44-B85E-1CFC76B477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302737"/>
            <a:ext cx="6858000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9E959F-ACC1-AA4B-8177-3C2920616C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135" y="645453"/>
            <a:ext cx="5907024" cy="29535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288441-C217-6B4B-9B27-1C1A290786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8426" y="454896"/>
            <a:ext cx="2761488" cy="27614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B510AB-6C3B-C94D-A961-72ADE583A1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2835" y="3805789"/>
            <a:ext cx="2761488" cy="276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4950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EB6C27E0-A6F9-7E43-84E6-8EDD2C98D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575" y="2997921"/>
            <a:ext cx="3048000" cy="3657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520FEF-11A6-4943-A445-34B82FB4C7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2803" y="-358948"/>
            <a:ext cx="3048000" cy="365760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F0F3995-CE65-6642-BC52-0FAF4CCB7C8A}"/>
              </a:ext>
            </a:extLst>
          </p:cNvPr>
          <p:cNvCxnSpPr>
            <a:cxnSpLocks/>
          </p:cNvCxnSpPr>
          <p:nvPr/>
        </p:nvCxnSpPr>
        <p:spPr>
          <a:xfrm>
            <a:off x="8374677" y="1781954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1FBA822-80AB-C04A-8FFA-C409969B1DF5}"/>
              </a:ext>
            </a:extLst>
          </p:cNvPr>
          <p:cNvCxnSpPr>
            <a:cxnSpLocks/>
          </p:cNvCxnSpPr>
          <p:nvPr/>
        </p:nvCxnSpPr>
        <p:spPr>
          <a:xfrm flipV="1">
            <a:off x="8295169" y="77788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D99068-1320-5C4F-AAC6-8F7D17A51A67}"/>
              </a:ext>
            </a:extLst>
          </p:cNvPr>
          <p:cNvSpPr txBox="1"/>
          <p:nvPr/>
        </p:nvSpPr>
        <p:spPr>
          <a:xfrm>
            <a:off x="7264961" y="-61812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00E1D28-632F-C94E-B944-3C2C46625DC7}"/>
              </a:ext>
            </a:extLst>
          </p:cNvPr>
          <p:cNvSpPr/>
          <p:nvPr/>
        </p:nvSpPr>
        <p:spPr>
          <a:xfrm>
            <a:off x="9172319" y="264641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6127D90-4E3C-0F4D-A6DA-FA873FB5B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989" y="2684311"/>
            <a:ext cx="1781792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AED1624-5C6E-AF49-9CBA-4B8A4F6B68B0}"/>
              </a:ext>
            </a:extLst>
          </p:cNvPr>
          <p:cNvSpPr txBox="1"/>
          <p:nvPr/>
        </p:nvSpPr>
        <p:spPr>
          <a:xfrm>
            <a:off x="9240207" y="2916510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Al Tarikh" pitchFamily="2" charset="-78"/>
              </a:rPr>
              <a:t>1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5633DB-4F92-4749-BD7E-C6CD8C1C7E74}"/>
              </a:ext>
            </a:extLst>
          </p:cNvPr>
          <p:cNvCxnSpPr>
            <a:cxnSpLocks/>
          </p:cNvCxnSpPr>
          <p:nvPr/>
        </p:nvCxnSpPr>
        <p:spPr>
          <a:xfrm>
            <a:off x="8382696" y="5136165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7A92FC0-E2E4-404E-9D1F-96F784DD4397}"/>
              </a:ext>
            </a:extLst>
          </p:cNvPr>
          <p:cNvCxnSpPr>
            <a:cxnSpLocks/>
          </p:cNvCxnSpPr>
          <p:nvPr/>
        </p:nvCxnSpPr>
        <p:spPr>
          <a:xfrm flipV="1">
            <a:off x="8295167" y="3431999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64C68BD-A8F3-554D-BAF6-708E9E84FF41}"/>
              </a:ext>
            </a:extLst>
          </p:cNvPr>
          <p:cNvSpPr txBox="1"/>
          <p:nvPr/>
        </p:nvSpPr>
        <p:spPr>
          <a:xfrm>
            <a:off x="7265880" y="3278582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2FB2917-8396-A44C-A032-3D5DE483CEB8}"/>
              </a:ext>
            </a:extLst>
          </p:cNvPr>
          <p:cNvSpPr/>
          <p:nvPr/>
        </p:nvSpPr>
        <p:spPr>
          <a:xfrm>
            <a:off x="9151964" y="597267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2023757-B931-054A-B607-1A00AE3B5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0005" y="6026654"/>
            <a:ext cx="1781791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1851E4C-1002-E043-A471-6791C311EA2C}"/>
              </a:ext>
            </a:extLst>
          </p:cNvPr>
          <p:cNvSpPr txBox="1"/>
          <p:nvPr/>
        </p:nvSpPr>
        <p:spPr>
          <a:xfrm>
            <a:off x="9231108" y="6251014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DB4449-EC74-854D-AC65-C2C4D0F99E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" y="3301106"/>
            <a:ext cx="6858000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B14CB5-DDFF-A944-A4B6-E26B67078E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356" y="640605"/>
            <a:ext cx="5907024" cy="29535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8B1888-EFC0-0643-AEE3-FD104FCD13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8024" y="459424"/>
            <a:ext cx="2761488" cy="27614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BE9565-0E50-D648-A18B-07612F0615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0706" y="3813557"/>
            <a:ext cx="2761488" cy="276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0377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A21725-DAB0-3844-8F6B-E179B2DE9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8802" y="-358710"/>
            <a:ext cx="3048000" cy="3657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08836B3-509B-4D47-9256-3B2BA3219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271" y="2992221"/>
            <a:ext cx="3048000" cy="365760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223AB60-8CFA-D541-9D12-8DEAB424F171}"/>
              </a:ext>
            </a:extLst>
          </p:cNvPr>
          <p:cNvCxnSpPr>
            <a:cxnSpLocks/>
          </p:cNvCxnSpPr>
          <p:nvPr/>
        </p:nvCxnSpPr>
        <p:spPr>
          <a:xfrm>
            <a:off x="7860309" y="1781954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EBBC79B-6BA6-7146-9B07-8C575C596863}"/>
              </a:ext>
            </a:extLst>
          </p:cNvPr>
          <p:cNvCxnSpPr>
            <a:cxnSpLocks/>
          </p:cNvCxnSpPr>
          <p:nvPr/>
        </p:nvCxnSpPr>
        <p:spPr>
          <a:xfrm flipV="1">
            <a:off x="7780801" y="77788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C73FF72-DD96-8641-A8E3-AC51EE6E0ED4}"/>
              </a:ext>
            </a:extLst>
          </p:cNvPr>
          <p:cNvSpPr txBox="1"/>
          <p:nvPr/>
        </p:nvSpPr>
        <p:spPr>
          <a:xfrm>
            <a:off x="6750593" y="-61812"/>
            <a:ext cx="985224" cy="394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55427B6-9764-284C-8A3A-557B055E703E}"/>
              </a:ext>
            </a:extLst>
          </p:cNvPr>
          <p:cNvSpPr/>
          <p:nvPr/>
        </p:nvSpPr>
        <p:spPr>
          <a:xfrm>
            <a:off x="8657951" y="264641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7A5BD7F-D64B-754D-9855-BBDFABE24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4621" y="2684311"/>
            <a:ext cx="1781792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B1AD783-C5A5-3046-92F6-11C2E0B7C049}"/>
              </a:ext>
            </a:extLst>
          </p:cNvPr>
          <p:cNvSpPr txBox="1"/>
          <p:nvPr/>
        </p:nvSpPr>
        <p:spPr>
          <a:xfrm>
            <a:off x="8725839" y="2916510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Al Tarikh" pitchFamily="2" charset="-78"/>
              </a:rPr>
              <a:t>1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C66C7FF-E5E6-5D43-9250-65D7FF233ED6}"/>
              </a:ext>
            </a:extLst>
          </p:cNvPr>
          <p:cNvCxnSpPr>
            <a:cxnSpLocks/>
          </p:cNvCxnSpPr>
          <p:nvPr/>
        </p:nvCxnSpPr>
        <p:spPr>
          <a:xfrm>
            <a:off x="7868328" y="5136165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C63DEDA-30D7-B149-B444-BAA2A7FA7A7B}"/>
              </a:ext>
            </a:extLst>
          </p:cNvPr>
          <p:cNvCxnSpPr>
            <a:cxnSpLocks/>
          </p:cNvCxnSpPr>
          <p:nvPr/>
        </p:nvCxnSpPr>
        <p:spPr>
          <a:xfrm flipV="1">
            <a:off x="7780799" y="3431999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68C59E9-E631-1D4C-B7D8-325F28857A6F}"/>
              </a:ext>
            </a:extLst>
          </p:cNvPr>
          <p:cNvSpPr txBox="1"/>
          <p:nvPr/>
        </p:nvSpPr>
        <p:spPr>
          <a:xfrm>
            <a:off x="6751512" y="3278582"/>
            <a:ext cx="985224" cy="394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80BA06C-7455-F74D-AF3F-4BD52BF1BD89}"/>
              </a:ext>
            </a:extLst>
          </p:cNvPr>
          <p:cNvSpPr/>
          <p:nvPr/>
        </p:nvSpPr>
        <p:spPr>
          <a:xfrm>
            <a:off x="8637596" y="597267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EDDAF3DE-849F-A64E-B268-A2ABC12AB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5637" y="6026654"/>
            <a:ext cx="1781791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5CB52C18-A011-B143-A151-F11FB6C310B3}"/>
              </a:ext>
            </a:extLst>
          </p:cNvPr>
          <p:cNvSpPr txBox="1"/>
          <p:nvPr/>
        </p:nvSpPr>
        <p:spPr>
          <a:xfrm>
            <a:off x="8716740" y="6251014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7F7D382-0A14-C94E-9403-4C6B683A07D8}"/>
              </a:ext>
            </a:extLst>
          </p:cNvPr>
          <p:cNvSpPr txBox="1"/>
          <p:nvPr/>
        </p:nvSpPr>
        <p:spPr>
          <a:xfrm>
            <a:off x="6775654" y="6539940"/>
            <a:ext cx="11911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Hake, Present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8C12BD-1F1C-4D4A-9857-8C8F40148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094" y="466461"/>
            <a:ext cx="2761488" cy="2761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77FFBB0-30E7-E440-8CEA-A558E8BFD9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8467" y="3808728"/>
            <a:ext cx="2761488" cy="276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9709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C60F414-88C4-CF4F-9D55-0188CC045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0472" y="2993923"/>
            <a:ext cx="3048000" cy="3657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3B36CC-8090-8E42-A755-C3FB8902BC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9100" y="-356491"/>
            <a:ext cx="3048000" cy="365760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F0F3995-CE65-6642-BC52-0FAF4CCB7C8A}"/>
              </a:ext>
            </a:extLst>
          </p:cNvPr>
          <p:cNvCxnSpPr>
            <a:cxnSpLocks/>
          </p:cNvCxnSpPr>
          <p:nvPr/>
        </p:nvCxnSpPr>
        <p:spPr>
          <a:xfrm>
            <a:off x="8374677" y="1781954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1FBA822-80AB-C04A-8FFA-C409969B1DF5}"/>
              </a:ext>
            </a:extLst>
          </p:cNvPr>
          <p:cNvCxnSpPr>
            <a:cxnSpLocks/>
          </p:cNvCxnSpPr>
          <p:nvPr/>
        </p:nvCxnSpPr>
        <p:spPr>
          <a:xfrm flipV="1">
            <a:off x="8295169" y="77788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D99068-1320-5C4F-AAC6-8F7D17A51A67}"/>
              </a:ext>
            </a:extLst>
          </p:cNvPr>
          <p:cNvSpPr txBox="1"/>
          <p:nvPr/>
        </p:nvSpPr>
        <p:spPr>
          <a:xfrm>
            <a:off x="7264961" y="-61812"/>
            <a:ext cx="985224" cy="394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00E1D28-632F-C94E-B944-3C2C46625DC7}"/>
              </a:ext>
            </a:extLst>
          </p:cNvPr>
          <p:cNvSpPr/>
          <p:nvPr/>
        </p:nvSpPr>
        <p:spPr>
          <a:xfrm>
            <a:off x="9172319" y="264641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6127D90-4E3C-0F4D-A6DA-FA873FB5B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989" y="2684311"/>
            <a:ext cx="1781792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AED1624-5C6E-AF49-9CBA-4B8A4F6B68B0}"/>
              </a:ext>
            </a:extLst>
          </p:cNvPr>
          <p:cNvSpPr txBox="1"/>
          <p:nvPr/>
        </p:nvSpPr>
        <p:spPr>
          <a:xfrm>
            <a:off x="9240207" y="2916510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Al Tarikh" pitchFamily="2" charset="-78"/>
              </a:rPr>
              <a:t>1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5633DB-4F92-4749-BD7E-C6CD8C1C7E74}"/>
              </a:ext>
            </a:extLst>
          </p:cNvPr>
          <p:cNvCxnSpPr>
            <a:cxnSpLocks/>
          </p:cNvCxnSpPr>
          <p:nvPr/>
        </p:nvCxnSpPr>
        <p:spPr>
          <a:xfrm>
            <a:off x="8382696" y="5136165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7A92FC0-E2E4-404E-9D1F-96F784DD4397}"/>
              </a:ext>
            </a:extLst>
          </p:cNvPr>
          <p:cNvCxnSpPr>
            <a:cxnSpLocks/>
          </p:cNvCxnSpPr>
          <p:nvPr/>
        </p:nvCxnSpPr>
        <p:spPr>
          <a:xfrm flipV="1">
            <a:off x="8295167" y="3431999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64C68BD-A8F3-554D-BAF6-708E9E84FF41}"/>
              </a:ext>
            </a:extLst>
          </p:cNvPr>
          <p:cNvSpPr txBox="1"/>
          <p:nvPr/>
        </p:nvSpPr>
        <p:spPr>
          <a:xfrm>
            <a:off x="7265880" y="3278582"/>
            <a:ext cx="985224" cy="394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2FB2917-8396-A44C-A032-3D5DE483CEB8}"/>
              </a:ext>
            </a:extLst>
          </p:cNvPr>
          <p:cNvSpPr/>
          <p:nvPr/>
        </p:nvSpPr>
        <p:spPr>
          <a:xfrm>
            <a:off x="9151964" y="597267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2023757-B931-054A-B607-1A00AE3B5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0005" y="6026654"/>
            <a:ext cx="1781791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1851E4C-1002-E043-A471-6791C311EA2C}"/>
              </a:ext>
            </a:extLst>
          </p:cNvPr>
          <p:cNvSpPr txBox="1"/>
          <p:nvPr/>
        </p:nvSpPr>
        <p:spPr>
          <a:xfrm>
            <a:off x="9231108" y="6251014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C7B2B9-FC41-C141-A223-73490D97F8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6346" y="3287396"/>
            <a:ext cx="6858000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545F9F-8BCD-214B-A1D4-8DFF75C4D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459" y="638127"/>
            <a:ext cx="5907024" cy="29535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A7258D-C991-EE4F-B2DD-11F7B2EB7B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8846" y="457826"/>
            <a:ext cx="2761488" cy="27614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1B73AA-89A5-3246-AB6B-3690639AC8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1905" y="3817330"/>
            <a:ext cx="2761488" cy="276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2851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47A5782A-C027-9244-A629-B3ADC1C53E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6184" y="2997921"/>
            <a:ext cx="3048000" cy="3657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F576C6-BF60-C74D-A0C2-EA930CAF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256" y="-356709"/>
            <a:ext cx="3048000" cy="365760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F0F3995-CE65-6642-BC52-0FAF4CCB7C8A}"/>
              </a:ext>
            </a:extLst>
          </p:cNvPr>
          <p:cNvCxnSpPr>
            <a:cxnSpLocks/>
          </p:cNvCxnSpPr>
          <p:nvPr/>
        </p:nvCxnSpPr>
        <p:spPr>
          <a:xfrm>
            <a:off x="8374677" y="1781954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1FBA822-80AB-C04A-8FFA-C409969B1DF5}"/>
              </a:ext>
            </a:extLst>
          </p:cNvPr>
          <p:cNvCxnSpPr>
            <a:cxnSpLocks/>
          </p:cNvCxnSpPr>
          <p:nvPr/>
        </p:nvCxnSpPr>
        <p:spPr>
          <a:xfrm flipV="1">
            <a:off x="8295169" y="77788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D99068-1320-5C4F-AAC6-8F7D17A51A67}"/>
              </a:ext>
            </a:extLst>
          </p:cNvPr>
          <p:cNvSpPr txBox="1"/>
          <p:nvPr/>
        </p:nvSpPr>
        <p:spPr>
          <a:xfrm>
            <a:off x="7264961" y="-61812"/>
            <a:ext cx="985224" cy="394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00E1D28-632F-C94E-B944-3C2C46625DC7}"/>
              </a:ext>
            </a:extLst>
          </p:cNvPr>
          <p:cNvSpPr/>
          <p:nvPr/>
        </p:nvSpPr>
        <p:spPr>
          <a:xfrm>
            <a:off x="9172319" y="264641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6127D90-4E3C-0F4D-A6DA-FA873FB5B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989" y="2684311"/>
            <a:ext cx="1781792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AED1624-5C6E-AF49-9CBA-4B8A4F6B68B0}"/>
              </a:ext>
            </a:extLst>
          </p:cNvPr>
          <p:cNvSpPr txBox="1"/>
          <p:nvPr/>
        </p:nvSpPr>
        <p:spPr>
          <a:xfrm>
            <a:off x="9240207" y="2916510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Al Tarikh" pitchFamily="2" charset="-78"/>
              </a:rPr>
              <a:t>1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5633DB-4F92-4749-BD7E-C6CD8C1C7E74}"/>
              </a:ext>
            </a:extLst>
          </p:cNvPr>
          <p:cNvCxnSpPr>
            <a:cxnSpLocks/>
          </p:cNvCxnSpPr>
          <p:nvPr/>
        </p:nvCxnSpPr>
        <p:spPr>
          <a:xfrm>
            <a:off x="8382696" y="5136165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7A92FC0-E2E4-404E-9D1F-96F784DD4397}"/>
              </a:ext>
            </a:extLst>
          </p:cNvPr>
          <p:cNvCxnSpPr>
            <a:cxnSpLocks/>
          </p:cNvCxnSpPr>
          <p:nvPr/>
        </p:nvCxnSpPr>
        <p:spPr>
          <a:xfrm flipV="1">
            <a:off x="8295167" y="3431999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64C68BD-A8F3-554D-BAF6-708E9E84FF41}"/>
              </a:ext>
            </a:extLst>
          </p:cNvPr>
          <p:cNvSpPr txBox="1"/>
          <p:nvPr/>
        </p:nvSpPr>
        <p:spPr>
          <a:xfrm>
            <a:off x="7265880" y="3278582"/>
            <a:ext cx="985224" cy="394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2FB2917-8396-A44C-A032-3D5DE483CEB8}"/>
              </a:ext>
            </a:extLst>
          </p:cNvPr>
          <p:cNvSpPr/>
          <p:nvPr/>
        </p:nvSpPr>
        <p:spPr>
          <a:xfrm>
            <a:off x="9151964" y="597267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2023757-B931-054A-B607-1A00AE3B5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0005" y="6026654"/>
            <a:ext cx="1781791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1851E4C-1002-E043-A471-6791C311EA2C}"/>
              </a:ext>
            </a:extLst>
          </p:cNvPr>
          <p:cNvSpPr txBox="1"/>
          <p:nvPr/>
        </p:nvSpPr>
        <p:spPr>
          <a:xfrm>
            <a:off x="9231108" y="6251014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FAF636-DDB7-C448-974E-6F756A5E9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984" y="3295734"/>
            <a:ext cx="6858000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1B7C5E-5456-0A4C-88B9-30F8165D8F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932" y="633491"/>
            <a:ext cx="5907024" cy="29535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6D933B-B550-CB4C-9E3C-3907964247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3736" y="459714"/>
            <a:ext cx="2761488" cy="27614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D41993-4CE1-384A-B7D1-A9A8ED5E4F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8024" y="3814624"/>
            <a:ext cx="2761488" cy="276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454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5385C36-6645-DB4B-A784-8072B85E7580}"/>
              </a:ext>
            </a:extLst>
          </p:cNvPr>
          <p:cNvGrpSpPr/>
          <p:nvPr/>
        </p:nvGrpSpPr>
        <p:grpSpPr>
          <a:xfrm>
            <a:off x="6198662" y="-362710"/>
            <a:ext cx="4944082" cy="7229148"/>
            <a:chOff x="6198662" y="-362710"/>
            <a:chExt cx="4944082" cy="7229148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7DD0EDF-1D2B-3E41-97E6-D275E5558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94744" y="2990508"/>
              <a:ext cx="3048000" cy="36576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2F371F3-E40E-CB4C-8444-B30B3D147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744" y="-362710"/>
              <a:ext cx="3048000" cy="3657600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5410E58-2E4F-424D-821A-C1B31F23BDCC}"/>
                </a:ext>
              </a:extLst>
            </p:cNvPr>
            <p:cNvCxnSpPr>
              <a:cxnSpLocks/>
            </p:cNvCxnSpPr>
            <p:nvPr/>
          </p:nvCxnSpPr>
          <p:spPr>
            <a:xfrm>
              <a:off x="7860309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47D44BF-76FA-974C-A74D-F34D4D5FE8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801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94C2A11-0859-C141-933A-BBE84CE42595}"/>
                </a:ext>
              </a:extLst>
            </p:cNvPr>
            <p:cNvSpPr txBox="1"/>
            <p:nvPr/>
          </p:nvSpPr>
          <p:spPr>
            <a:xfrm>
              <a:off x="6750593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E1A5BD1-B0FA-EB45-AE94-08D31CCDC9B0}"/>
                </a:ext>
              </a:extLst>
            </p:cNvPr>
            <p:cNvSpPr/>
            <p:nvPr/>
          </p:nvSpPr>
          <p:spPr>
            <a:xfrm>
              <a:off x="8657951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28CE51-08AF-464C-88BE-B34F7B7A8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84621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6560AD5-E61A-2549-B407-9A632E2365F2}"/>
                </a:ext>
              </a:extLst>
            </p:cNvPr>
            <p:cNvSpPr txBox="1"/>
            <p:nvPr/>
          </p:nvSpPr>
          <p:spPr>
            <a:xfrm>
              <a:off x="8725839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8BE65C4-358F-3547-A1B1-501A27CC8569}"/>
                </a:ext>
              </a:extLst>
            </p:cNvPr>
            <p:cNvCxnSpPr>
              <a:cxnSpLocks/>
            </p:cNvCxnSpPr>
            <p:nvPr/>
          </p:nvCxnSpPr>
          <p:spPr>
            <a:xfrm>
              <a:off x="7868328" y="5136165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963265C-9402-FD4D-B3F5-1C482B0A4E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799" y="3431999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EA9B02-3421-EB42-AEE9-5F38816B1779}"/>
                </a:ext>
              </a:extLst>
            </p:cNvPr>
            <p:cNvSpPr txBox="1"/>
            <p:nvPr/>
          </p:nvSpPr>
          <p:spPr>
            <a:xfrm>
              <a:off x="6751512" y="327858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10EDABC-2BBF-0747-A9DB-679A1DF71207}"/>
                </a:ext>
              </a:extLst>
            </p:cNvPr>
            <p:cNvSpPr/>
            <p:nvPr/>
          </p:nvSpPr>
          <p:spPr>
            <a:xfrm>
              <a:off x="8637596" y="597267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8EAB798-854B-2D49-842B-F5559D584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5637" y="6026654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F8C9FCD-CF6C-4246-B0B0-9BA08CEA7EAC}"/>
                </a:ext>
              </a:extLst>
            </p:cNvPr>
            <p:cNvSpPr txBox="1"/>
            <p:nvPr/>
          </p:nvSpPr>
          <p:spPr>
            <a:xfrm>
              <a:off x="8716740" y="6251014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6C734C3-248A-C84A-AB74-D6144C3CBD95}"/>
                </a:ext>
              </a:extLst>
            </p:cNvPr>
            <p:cNvSpPr txBox="1"/>
            <p:nvPr/>
          </p:nvSpPr>
          <p:spPr>
            <a:xfrm>
              <a:off x="6765690" y="6558661"/>
              <a:ext cx="20013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Dungeness Crab, Present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10C8F4C-DB04-1546-993F-E6E16BE81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98662" y="3821452"/>
              <a:ext cx="2761488" cy="2761488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9553077-EB85-6040-B574-3FCDC6764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99894" y="456769"/>
              <a:ext cx="2761488" cy="2761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96742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9996C-43B1-9149-8F64-EEE5CBA7C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Pink Shrimp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764C5-EEF8-FA42-9F15-2E6D1C552B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Bottom</a:t>
            </a:r>
          </a:p>
        </p:txBody>
      </p:sp>
    </p:spTree>
    <p:extLst>
      <p:ext uri="{BB962C8B-B14F-4D97-AF65-F5344CB8AC3E}">
        <p14:creationId xmlns:p14="http://schemas.microsoft.com/office/powerpoint/2010/main" val="12043300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8CDF275-1F9D-7F44-B5CE-9240D5BD6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7621" y="2994114"/>
            <a:ext cx="30480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6715155-F285-8040-978C-9EE6A5332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091" y="-364770"/>
            <a:ext cx="3048000" cy="365760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223AB60-8CFA-D541-9D12-8DEAB424F171}"/>
              </a:ext>
            </a:extLst>
          </p:cNvPr>
          <p:cNvCxnSpPr>
            <a:cxnSpLocks/>
          </p:cNvCxnSpPr>
          <p:nvPr/>
        </p:nvCxnSpPr>
        <p:spPr>
          <a:xfrm>
            <a:off x="7860309" y="1781954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EBBC79B-6BA6-7146-9B07-8C575C596863}"/>
              </a:ext>
            </a:extLst>
          </p:cNvPr>
          <p:cNvCxnSpPr>
            <a:cxnSpLocks/>
          </p:cNvCxnSpPr>
          <p:nvPr/>
        </p:nvCxnSpPr>
        <p:spPr>
          <a:xfrm flipV="1">
            <a:off x="7780801" y="77788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C73FF72-DD96-8641-A8E3-AC51EE6E0ED4}"/>
              </a:ext>
            </a:extLst>
          </p:cNvPr>
          <p:cNvSpPr txBox="1"/>
          <p:nvPr/>
        </p:nvSpPr>
        <p:spPr>
          <a:xfrm>
            <a:off x="6750593" y="-61812"/>
            <a:ext cx="985224" cy="394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55427B6-9764-284C-8A3A-557B055E703E}"/>
              </a:ext>
            </a:extLst>
          </p:cNvPr>
          <p:cNvSpPr/>
          <p:nvPr/>
        </p:nvSpPr>
        <p:spPr>
          <a:xfrm>
            <a:off x="8657951" y="264641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7A5BD7F-D64B-754D-9855-BBDFABE24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4621" y="2684311"/>
            <a:ext cx="1781792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B1AD783-C5A5-3046-92F6-11C2E0B7C049}"/>
              </a:ext>
            </a:extLst>
          </p:cNvPr>
          <p:cNvSpPr txBox="1"/>
          <p:nvPr/>
        </p:nvSpPr>
        <p:spPr>
          <a:xfrm>
            <a:off x="8725839" y="2916510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Al Tarikh" pitchFamily="2" charset="-78"/>
              </a:rPr>
              <a:t>1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C66C7FF-E5E6-5D43-9250-65D7FF233ED6}"/>
              </a:ext>
            </a:extLst>
          </p:cNvPr>
          <p:cNvCxnSpPr>
            <a:cxnSpLocks/>
          </p:cNvCxnSpPr>
          <p:nvPr/>
        </p:nvCxnSpPr>
        <p:spPr>
          <a:xfrm>
            <a:off x="7868328" y="5136165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C63DEDA-30D7-B149-B444-BAA2A7FA7A7B}"/>
              </a:ext>
            </a:extLst>
          </p:cNvPr>
          <p:cNvCxnSpPr>
            <a:cxnSpLocks/>
          </p:cNvCxnSpPr>
          <p:nvPr/>
        </p:nvCxnSpPr>
        <p:spPr>
          <a:xfrm flipV="1">
            <a:off x="7780799" y="3431999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68C59E9-E631-1D4C-B7D8-325F28857A6F}"/>
              </a:ext>
            </a:extLst>
          </p:cNvPr>
          <p:cNvSpPr txBox="1"/>
          <p:nvPr/>
        </p:nvSpPr>
        <p:spPr>
          <a:xfrm>
            <a:off x="6751512" y="3278582"/>
            <a:ext cx="985224" cy="394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80BA06C-7455-F74D-AF3F-4BD52BF1BD89}"/>
              </a:ext>
            </a:extLst>
          </p:cNvPr>
          <p:cNvSpPr/>
          <p:nvPr/>
        </p:nvSpPr>
        <p:spPr>
          <a:xfrm>
            <a:off x="8637596" y="597267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EDDAF3DE-849F-A64E-B268-A2ABC12AB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5637" y="6026654"/>
            <a:ext cx="1781791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5CB52C18-A011-B143-A151-F11FB6C310B3}"/>
              </a:ext>
            </a:extLst>
          </p:cNvPr>
          <p:cNvSpPr txBox="1"/>
          <p:nvPr/>
        </p:nvSpPr>
        <p:spPr>
          <a:xfrm>
            <a:off x="8716740" y="6251014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7F7D382-0A14-C94E-9403-4C6B683A07D8}"/>
              </a:ext>
            </a:extLst>
          </p:cNvPr>
          <p:cNvSpPr txBox="1"/>
          <p:nvPr/>
        </p:nvSpPr>
        <p:spPr>
          <a:xfrm>
            <a:off x="6775654" y="6539940"/>
            <a:ext cx="16954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Pink Shrimp, Present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B5A842-24FC-6F46-A3B1-7C103B847B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9793" y="462330"/>
            <a:ext cx="2761488" cy="2761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3DB266-40B6-8B48-BE44-27F5B02077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9793" y="3809470"/>
            <a:ext cx="2761488" cy="276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4440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CAEB58B-2BB4-584B-BC9B-E7864C22C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421" y="2975638"/>
            <a:ext cx="30480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5ADC1D-BC0C-234A-9C35-209C9C731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009" y="-358710"/>
            <a:ext cx="3048000" cy="365760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F0F3995-CE65-6642-BC52-0FAF4CCB7C8A}"/>
              </a:ext>
            </a:extLst>
          </p:cNvPr>
          <p:cNvCxnSpPr>
            <a:cxnSpLocks/>
          </p:cNvCxnSpPr>
          <p:nvPr/>
        </p:nvCxnSpPr>
        <p:spPr>
          <a:xfrm>
            <a:off x="8374677" y="1781954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1FBA822-80AB-C04A-8FFA-C409969B1DF5}"/>
              </a:ext>
            </a:extLst>
          </p:cNvPr>
          <p:cNvCxnSpPr>
            <a:cxnSpLocks/>
          </p:cNvCxnSpPr>
          <p:nvPr/>
        </p:nvCxnSpPr>
        <p:spPr>
          <a:xfrm flipV="1">
            <a:off x="8295169" y="77788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D99068-1320-5C4F-AAC6-8F7D17A51A67}"/>
              </a:ext>
            </a:extLst>
          </p:cNvPr>
          <p:cNvSpPr txBox="1"/>
          <p:nvPr/>
        </p:nvSpPr>
        <p:spPr>
          <a:xfrm>
            <a:off x="7264961" y="-61812"/>
            <a:ext cx="985224" cy="394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00E1D28-632F-C94E-B944-3C2C46625DC7}"/>
              </a:ext>
            </a:extLst>
          </p:cNvPr>
          <p:cNvSpPr/>
          <p:nvPr/>
        </p:nvSpPr>
        <p:spPr>
          <a:xfrm>
            <a:off x="9172319" y="264641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6127D90-4E3C-0F4D-A6DA-FA873FB5B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989" y="2684311"/>
            <a:ext cx="1781792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AED1624-5C6E-AF49-9CBA-4B8A4F6B68B0}"/>
              </a:ext>
            </a:extLst>
          </p:cNvPr>
          <p:cNvSpPr txBox="1"/>
          <p:nvPr/>
        </p:nvSpPr>
        <p:spPr>
          <a:xfrm>
            <a:off x="9240207" y="2916510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Al Tarikh" pitchFamily="2" charset="-78"/>
              </a:rPr>
              <a:t>1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5633DB-4F92-4749-BD7E-C6CD8C1C7E74}"/>
              </a:ext>
            </a:extLst>
          </p:cNvPr>
          <p:cNvCxnSpPr>
            <a:cxnSpLocks/>
          </p:cNvCxnSpPr>
          <p:nvPr/>
        </p:nvCxnSpPr>
        <p:spPr>
          <a:xfrm>
            <a:off x="8382696" y="5136165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7A92FC0-E2E4-404E-9D1F-96F784DD4397}"/>
              </a:ext>
            </a:extLst>
          </p:cNvPr>
          <p:cNvCxnSpPr>
            <a:cxnSpLocks/>
          </p:cNvCxnSpPr>
          <p:nvPr/>
        </p:nvCxnSpPr>
        <p:spPr>
          <a:xfrm flipV="1">
            <a:off x="8295167" y="3431999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64C68BD-A8F3-554D-BAF6-708E9E84FF41}"/>
              </a:ext>
            </a:extLst>
          </p:cNvPr>
          <p:cNvSpPr txBox="1"/>
          <p:nvPr/>
        </p:nvSpPr>
        <p:spPr>
          <a:xfrm>
            <a:off x="7265880" y="3278582"/>
            <a:ext cx="985224" cy="394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2FB2917-8396-A44C-A032-3D5DE483CEB8}"/>
              </a:ext>
            </a:extLst>
          </p:cNvPr>
          <p:cNvSpPr/>
          <p:nvPr/>
        </p:nvSpPr>
        <p:spPr>
          <a:xfrm>
            <a:off x="9151964" y="597267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2023757-B931-054A-B607-1A00AE3B5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0005" y="6026654"/>
            <a:ext cx="1781791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1851E4C-1002-E043-A471-6791C311EA2C}"/>
              </a:ext>
            </a:extLst>
          </p:cNvPr>
          <p:cNvSpPr txBox="1"/>
          <p:nvPr/>
        </p:nvSpPr>
        <p:spPr>
          <a:xfrm>
            <a:off x="9231108" y="6251014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758D5-E00E-884F-8B3F-2772134098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2403" y="466270"/>
            <a:ext cx="2761488" cy="2761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2BE10A-6A34-6040-BA9B-598C9F05AD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2835" y="3817592"/>
            <a:ext cx="2761488" cy="27614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A6C2B6-5D32-3444-982A-421E3DE52E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346" y="3302735"/>
            <a:ext cx="6858000" cy="3200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4624213-9E93-1549-B666-70A9480D1B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457" y="640270"/>
            <a:ext cx="54864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831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CD0BE14-7AD8-9D4A-ABBF-515F74C1C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9378" y="-358607"/>
            <a:ext cx="3048000" cy="3657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10B43B-B584-CA49-8796-D0618E9FB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3929" y="2992995"/>
            <a:ext cx="3048000" cy="365760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F0F3995-CE65-6642-BC52-0FAF4CCB7C8A}"/>
              </a:ext>
            </a:extLst>
          </p:cNvPr>
          <p:cNvCxnSpPr>
            <a:cxnSpLocks/>
          </p:cNvCxnSpPr>
          <p:nvPr/>
        </p:nvCxnSpPr>
        <p:spPr>
          <a:xfrm>
            <a:off x="8374677" y="1781954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1FBA822-80AB-C04A-8FFA-C409969B1DF5}"/>
              </a:ext>
            </a:extLst>
          </p:cNvPr>
          <p:cNvCxnSpPr>
            <a:cxnSpLocks/>
          </p:cNvCxnSpPr>
          <p:nvPr/>
        </p:nvCxnSpPr>
        <p:spPr>
          <a:xfrm flipV="1">
            <a:off x="8295169" y="77788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D99068-1320-5C4F-AAC6-8F7D17A51A67}"/>
              </a:ext>
            </a:extLst>
          </p:cNvPr>
          <p:cNvSpPr txBox="1"/>
          <p:nvPr/>
        </p:nvSpPr>
        <p:spPr>
          <a:xfrm>
            <a:off x="7264961" y="-61812"/>
            <a:ext cx="985224" cy="394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00E1D28-632F-C94E-B944-3C2C46625DC7}"/>
              </a:ext>
            </a:extLst>
          </p:cNvPr>
          <p:cNvSpPr/>
          <p:nvPr/>
        </p:nvSpPr>
        <p:spPr>
          <a:xfrm>
            <a:off x="9172319" y="264641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6127D90-4E3C-0F4D-A6DA-FA873FB5B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989" y="2684311"/>
            <a:ext cx="1781792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AED1624-5C6E-AF49-9CBA-4B8A4F6B68B0}"/>
              </a:ext>
            </a:extLst>
          </p:cNvPr>
          <p:cNvSpPr txBox="1"/>
          <p:nvPr/>
        </p:nvSpPr>
        <p:spPr>
          <a:xfrm>
            <a:off x="9240207" y="2916510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Al Tarikh" pitchFamily="2" charset="-78"/>
              </a:rPr>
              <a:t>1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5633DB-4F92-4749-BD7E-C6CD8C1C7E74}"/>
              </a:ext>
            </a:extLst>
          </p:cNvPr>
          <p:cNvCxnSpPr>
            <a:cxnSpLocks/>
          </p:cNvCxnSpPr>
          <p:nvPr/>
        </p:nvCxnSpPr>
        <p:spPr>
          <a:xfrm>
            <a:off x="8382696" y="5136165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7A92FC0-E2E4-404E-9D1F-96F784DD4397}"/>
              </a:ext>
            </a:extLst>
          </p:cNvPr>
          <p:cNvCxnSpPr>
            <a:cxnSpLocks/>
          </p:cNvCxnSpPr>
          <p:nvPr/>
        </p:nvCxnSpPr>
        <p:spPr>
          <a:xfrm flipV="1">
            <a:off x="8295167" y="3431999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64C68BD-A8F3-554D-BAF6-708E9E84FF41}"/>
              </a:ext>
            </a:extLst>
          </p:cNvPr>
          <p:cNvSpPr txBox="1"/>
          <p:nvPr/>
        </p:nvSpPr>
        <p:spPr>
          <a:xfrm>
            <a:off x="7265880" y="3278582"/>
            <a:ext cx="985224" cy="394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2FB2917-8396-A44C-A032-3D5DE483CEB8}"/>
              </a:ext>
            </a:extLst>
          </p:cNvPr>
          <p:cNvSpPr/>
          <p:nvPr/>
        </p:nvSpPr>
        <p:spPr>
          <a:xfrm>
            <a:off x="9151964" y="597267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2023757-B931-054A-B607-1A00AE3B5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0005" y="6026654"/>
            <a:ext cx="1781791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1851E4C-1002-E043-A471-6791C311EA2C}"/>
              </a:ext>
            </a:extLst>
          </p:cNvPr>
          <p:cNvSpPr txBox="1"/>
          <p:nvPr/>
        </p:nvSpPr>
        <p:spPr>
          <a:xfrm>
            <a:off x="9231108" y="6251014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41D9CA-0BF8-244F-9C9F-3E0E10921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5978" y="453658"/>
            <a:ext cx="2761488" cy="2761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AEF318-51C5-E743-AE16-4974E79659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3245" y="3817172"/>
            <a:ext cx="2761488" cy="27614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CF5019-F646-0D4E-91F9-9E682434C4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670" y="3270308"/>
            <a:ext cx="6858000" cy="3200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35E50CB-1916-5645-8F03-E4E6EB8552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099" y="632788"/>
            <a:ext cx="5907024" cy="295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3502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5682C-CC5E-BE45-A108-BD5500EDD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California Halibut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C621EF-A756-BA4A-85B4-07FDFB8154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Surface &amp; Bottom</a:t>
            </a:r>
          </a:p>
        </p:txBody>
      </p:sp>
    </p:spTree>
    <p:extLst>
      <p:ext uri="{BB962C8B-B14F-4D97-AF65-F5344CB8AC3E}">
        <p14:creationId xmlns:p14="http://schemas.microsoft.com/office/powerpoint/2010/main" val="37004368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14E4EC0-184B-234C-8495-CF529474D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7495" y="-345967"/>
            <a:ext cx="2613660" cy="31363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5BE4BE-C187-EA4F-8EF4-3E6A090F8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0325" y="2997640"/>
            <a:ext cx="3048000" cy="365760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223AB60-8CFA-D541-9D12-8DEAB424F171}"/>
              </a:ext>
            </a:extLst>
          </p:cNvPr>
          <p:cNvCxnSpPr>
            <a:cxnSpLocks/>
          </p:cNvCxnSpPr>
          <p:nvPr/>
        </p:nvCxnSpPr>
        <p:spPr>
          <a:xfrm>
            <a:off x="7860309" y="1781954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EBBC79B-6BA6-7146-9B07-8C575C596863}"/>
              </a:ext>
            </a:extLst>
          </p:cNvPr>
          <p:cNvCxnSpPr>
            <a:cxnSpLocks/>
          </p:cNvCxnSpPr>
          <p:nvPr/>
        </p:nvCxnSpPr>
        <p:spPr>
          <a:xfrm flipV="1">
            <a:off x="7780801" y="77788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C73FF72-DD96-8641-A8E3-AC51EE6E0ED4}"/>
              </a:ext>
            </a:extLst>
          </p:cNvPr>
          <p:cNvSpPr txBox="1"/>
          <p:nvPr/>
        </p:nvSpPr>
        <p:spPr>
          <a:xfrm>
            <a:off x="6750593" y="-61812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55427B6-9764-284C-8A3A-557B055E703E}"/>
              </a:ext>
            </a:extLst>
          </p:cNvPr>
          <p:cNvSpPr/>
          <p:nvPr/>
        </p:nvSpPr>
        <p:spPr>
          <a:xfrm>
            <a:off x="8657951" y="264641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7A5BD7F-D64B-754D-9855-BBDFABE24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4621" y="2684311"/>
            <a:ext cx="1781792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B1AD783-C5A5-3046-92F6-11C2E0B7C049}"/>
              </a:ext>
            </a:extLst>
          </p:cNvPr>
          <p:cNvSpPr txBox="1"/>
          <p:nvPr/>
        </p:nvSpPr>
        <p:spPr>
          <a:xfrm>
            <a:off x="8725839" y="2916510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Al Tarikh" pitchFamily="2" charset="-78"/>
              </a:rPr>
              <a:t>1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C66C7FF-E5E6-5D43-9250-65D7FF233ED6}"/>
              </a:ext>
            </a:extLst>
          </p:cNvPr>
          <p:cNvCxnSpPr>
            <a:cxnSpLocks/>
          </p:cNvCxnSpPr>
          <p:nvPr/>
        </p:nvCxnSpPr>
        <p:spPr>
          <a:xfrm>
            <a:off x="7868328" y="5136165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C63DEDA-30D7-B149-B444-BAA2A7FA7A7B}"/>
              </a:ext>
            </a:extLst>
          </p:cNvPr>
          <p:cNvCxnSpPr>
            <a:cxnSpLocks/>
          </p:cNvCxnSpPr>
          <p:nvPr/>
        </p:nvCxnSpPr>
        <p:spPr>
          <a:xfrm flipV="1">
            <a:off x="7780799" y="3431999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68C59E9-E631-1D4C-B7D8-325F28857A6F}"/>
              </a:ext>
            </a:extLst>
          </p:cNvPr>
          <p:cNvSpPr txBox="1"/>
          <p:nvPr/>
        </p:nvSpPr>
        <p:spPr>
          <a:xfrm>
            <a:off x="6751512" y="3278582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80BA06C-7455-F74D-AF3F-4BD52BF1BD89}"/>
              </a:ext>
            </a:extLst>
          </p:cNvPr>
          <p:cNvSpPr/>
          <p:nvPr/>
        </p:nvSpPr>
        <p:spPr>
          <a:xfrm>
            <a:off x="8637596" y="597267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EDDAF3DE-849F-A64E-B268-A2ABC12AB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5637" y="6026654"/>
            <a:ext cx="1781791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5CB52C18-A011-B143-A151-F11FB6C310B3}"/>
              </a:ext>
            </a:extLst>
          </p:cNvPr>
          <p:cNvSpPr txBox="1"/>
          <p:nvPr/>
        </p:nvSpPr>
        <p:spPr>
          <a:xfrm>
            <a:off x="8716740" y="6251014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7F7D382-0A14-C94E-9403-4C6B683A07D8}"/>
              </a:ext>
            </a:extLst>
          </p:cNvPr>
          <p:cNvSpPr txBox="1"/>
          <p:nvPr/>
        </p:nvSpPr>
        <p:spPr>
          <a:xfrm>
            <a:off x="6775654" y="6539940"/>
            <a:ext cx="2137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California Halibut, Present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6A8D27-6C98-F744-9AA3-51992C95F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9244" y="470822"/>
            <a:ext cx="2761488" cy="2761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67FD94-71AF-4E42-BEE0-145441B435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3177" y="3807706"/>
            <a:ext cx="2761488" cy="276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8622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F0DAA05-2E7B-D54E-B2CE-C572FBF67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1340" y="2997921"/>
            <a:ext cx="30480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74695E-D82C-9B41-B4B8-EAD976440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0256" y="-356351"/>
            <a:ext cx="3048000" cy="365760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F0F3995-CE65-6642-BC52-0FAF4CCB7C8A}"/>
              </a:ext>
            </a:extLst>
          </p:cNvPr>
          <p:cNvCxnSpPr>
            <a:cxnSpLocks/>
          </p:cNvCxnSpPr>
          <p:nvPr/>
        </p:nvCxnSpPr>
        <p:spPr>
          <a:xfrm>
            <a:off x="8374677" y="1781954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1FBA822-80AB-C04A-8FFA-C409969B1DF5}"/>
              </a:ext>
            </a:extLst>
          </p:cNvPr>
          <p:cNvCxnSpPr>
            <a:cxnSpLocks/>
          </p:cNvCxnSpPr>
          <p:nvPr/>
        </p:nvCxnSpPr>
        <p:spPr>
          <a:xfrm flipV="1">
            <a:off x="8295169" y="77788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D99068-1320-5C4F-AAC6-8F7D17A51A67}"/>
              </a:ext>
            </a:extLst>
          </p:cNvPr>
          <p:cNvSpPr txBox="1"/>
          <p:nvPr/>
        </p:nvSpPr>
        <p:spPr>
          <a:xfrm>
            <a:off x="7264961" y="-61812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00E1D28-632F-C94E-B944-3C2C46625DC7}"/>
              </a:ext>
            </a:extLst>
          </p:cNvPr>
          <p:cNvSpPr/>
          <p:nvPr/>
        </p:nvSpPr>
        <p:spPr>
          <a:xfrm>
            <a:off x="9172319" y="264641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6127D90-4E3C-0F4D-A6DA-FA873FB5B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989" y="2684311"/>
            <a:ext cx="1781792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AED1624-5C6E-AF49-9CBA-4B8A4F6B68B0}"/>
              </a:ext>
            </a:extLst>
          </p:cNvPr>
          <p:cNvSpPr txBox="1"/>
          <p:nvPr/>
        </p:nvSpPr>
        <p:spPr>
          <a:xfrm>
            <a:off x="9240207" y="2916510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Al Tarikh" pitchFamily="2" charset="-78"/>
              </a:rPr>
              <a:t>1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5633DB-4F92-4749-BD7E-C6CD8C1C7E74}"/>
              </a:ext>
            </a:extLst>
          </p:cNvPr>
          <p:cNvCxnSpPr>
            <a:cxnSpLocks/>
          </p:cNvCxnSpPr>
          <p:nvPr/>
        </p:nvCxnSpPr>
        <p:spPr>
          <a:xfrm>
            <a:off x="8382696" y="5136165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7A92FC0-E2E4-404E-9D1F-96F784DD4397}"/>
              </a:ext>
            </a:extLst>
          </p:cNvPr>
          <p:cNvCxnSpPr>
            <a:cxnSpLocks/>
          </p:cNvCxnSpPr>
          <p:nvPr/>
        </p:nvCxnSpPr>
        <p:spPr>
          <a:xfrm flipV="1">
            <a:off x="8295167" y="3431999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64C68BD-A8F3-554D-BAF6-708E9E84FF41}"/>
              </a:ext>
            </a:extLst>
          </p:cNvPr>
          <p:cNvSpPr txBox="1"/>
          <p:nvPr/>
        </p:nvSpPr>
        <p:spPr>
          <a:xfrm>
            <a:off x="7265880" y="3278582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2FB2917-8396-A44C-A032-3D5DE483CEB8}"/>
              </a:ext>
            </a:extLst>
          </p:cNvPr>
          <p:cNvSpPr/>
          <p:nvPr/>
        </p:nvSpPr>
        <p:spPr>
          <a:xfrm>
            <a:off x="9151964" y="597267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2023757-B931-054A-B607-1A00AE3B5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0005" y="6026654"/>
            <a:ext cx="1781791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1851E4C-1002-E043-A471-6791C311EA2C}"/>
              </a:ext>
            </a:extLst>
          </p:cNvPr>
          <p:cNvSpPr txBox="1"/>
          <p:nvPr/>
        </p:nvSpPr>
        <p:spPr>
          <a:xfrm>
            <a:off x="9231108" y="6251014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4A3F4-E21E-F743-B91B-C74EFE7761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5860" y="471410"/>
            <a:ext cx="2743200" cy="2743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B1A301-F138-1E49-99EE-E7301068B3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2224" y="3814624"/>
            <a:ext cx="2761488" cy="27614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7CC1A8-43AD-9B4A-8766-E7A8F73FAD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5074" y="3295734"/>
            <a:ext cx="6858000" cy="3200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359BE02-8345-0545-8FCE-9F7272A0C2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3771" y="641091"/>
            <a:ext cx="5907024" cy="295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3023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329E172-10A4-5C46-81F0-5AD8A927A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8750" y="-364770"/>
            <a:ext cx="3048000" cy="3657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975726-A6C0-3A43-9D7C-F12797015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1131" y="2992221"/>
            <a:ext cx="3048000" cy="365760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F0F3995-CE65-6642-BC52-0FAF4CCB7C8A}"/>
              </a:ext>
            </a:extLst>
          </p:cNvPr>
          <p:cNvCxnSpPr>
            <a:cxnSpLocks/>
          </p:cNvCxnSpPr>
          <p:nvPr/>
        </p:nvCxnSpPr>
        <p:spPr>
          <a:xfrm>
            <a:off x="8374677" y="1781954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1FBA822-80AB-C04A-8FFA-C409969B1DF5}"/>
              </a:ext>
            </a:extLst>
          </p:cNvPr>
          <p:cNvCxnSpPr>
            <a:cxnSpLocks/>
          </p:cNvCxnSpPr>
          <p:nvPr/>
        </p:nvCxnSpPr>
        <p:spPr>
          <a:xfrm flipV="1">
            <a:off x="8295169" y="77788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D99068-1320-5C4F-AAC6-8F7D17A51A67}"/>
              </a:ext>
            </a:extLst>
          </p:cNvPr>
          <p:cNvSpPr txBox="1"/>
          <p:nvPr/>
        </p:nvSpPr>
        <p:spPr>
          <a:xfrm>
            <a:off x="7264961" y="-61812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00E1D28-632F-C94E-B944-3C2C46625DC7}"/>
              </a:ext>
            </a:extLst>
          </p:cNvPr>
          <p:cNvSpPr/>
          <p:nvPr/>
        </p:nvSpPr>
        <p:spPr>
          <a:xfrm>
            <a:off x="9172319" y="264641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6127D90-4E3C-0F4D-A6DA-FA873FB5B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989" y="2684311"/>
            <a:ext cx="1781792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AED1624-5C6E-AF49-9CBA-4B8A4F6B68B0}"/>
              </a:ext>
            </a:extLst>
          </p:cNvPr>
          <p:cNvSpPr txBox="1"/>
          <p:nvPr/>
        </p:nvSpPr>
        <p:spPr>
          <a:xfrm>
            <a:off x="9240207" y="2916510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Al Tarikh" pitchFamily="2" charset="-78"/>
              </a:rPr>
              <a:t>1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5633DB-4F92-4749-BD7E-C6CD8C1C7E74}"/>
              </a:ext>
            </a:extLst>
          </p:cNvPr>
          <p:cNvCxnSpPr>
            <a:cxnSpLocks/>
          </p:cNvCxnSpPr>
          <p:nvPr/>
        </p:nvCxnSpPr>
        <p:spPr>
          <a:xfrm>
            <a:off x="8382696" y="5136165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7A92FC0-E2E4-404E-9D1F-96F784DD4397}"/>
              </a:ext>
            </a:extLst>
          </p:cNvPr>
          <p:cNvCxnSpPr>
            <a:cxnSpLocks/>
          </p:cNvCxnSpPr>
          <p:nvPr/>
        </p:nvCxnSpPr>
        <p:spPr>
          <a:xfrm flipV="1">
            <a:off x="8295167" y="3431999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64C68BD-A8F3-554D-BAF6-708E9E84FF41}"/>
              </a:ext>
            </a:extLst>
          </p:cNvPr>
          <p:cNvSpPr txBox="1"/>
          <p:nvPr/>
        </p:nvSpPr>
        <p:spPr>
          <a:xfrm>
            <a:off x="7265880" y="3278582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2FB2917-8396-A44C-A032-3D5DE483CEB8}"/>
              </a:ext>
            </a:extLst>
          </p:cNvPr>
          <p:cNvSpPr/>
          <p:nvPr/>
        </p:nvSpPr>
        <p:spPr>
          <a:xfrm>
            <a:off x="9151964" y="597267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2023757-B931-054A-B607-1A00AE3B5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0005" y="6026654"/>
            <a:ext cx="1781791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1851E4C-1002-E043-A471-6791C311EA2C}"/>
              </a:ext>
            </a:extLst>
          </p:cNvPr>
          <p:cNvSpPr txBox="1"/>
          <p:nvPr/>
        </p:nvSpPr>
        <p:spPr>
          <a:xfrm>
            <a:off x="9231108" y="6251014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6F36A-DE51-3D4B-884C-7A48DE5FAA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1332" y="457546"/>
            <a:ext cx="2761488" cy="2761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4AE53E-000A-C64A-94D1-5BF99480DE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2307" y="3814624"/>
            <a:ext cx="2761488" cy="276148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8AE209B-435E-F94B-B469-4799994472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284596"/>
            <a:ext cx="6858000" cy="3200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4470C65-6C7A-8C4C-8372-A286D10BBB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833" y="632788"/>
            <a:ext cx="5907024" cy="295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762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9FC89A8-EA02-4642-85E3-4F10D63390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8290" y="-348783"/>
            <a:ext cx="2613660" cy="313639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1C70792-E5E4-9B49-9E10-665EC8306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7830" y="2999885"/>
            <a:ext cx="2613660" cy="3136392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223AB60-8CFA-D541-9D12-8DEAB424F171}"/>
              </a:ext>
            </a:extLst>
          </p:cNvPr>
          <p:cNvCxnSpPr>
            <a:cxnSpLocks/>
          </p:cNvCxnSpPr>
          <p:nvPr/>
        </p:nvCxnSpPr>
        <p:spPr>
          <a:xfrm>
            <a:off x="7860309" y="1781954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EBBC79B-6BA6-7146-9B07-8C575C596863}"/>
              </a:ext>
            </a:extLst>
          </p:cNvPr>
          <p:cNvCxnSpPr>
            <a:cxnSpLocks/>
          </p:cNvCxnSpPr>
          <p:nvPr/>
        </p:nvCxnSpPr>
        <p:spPr>
          <a:xfrm flipV="1">
            <a:off x="7780801" y="77788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C73FF72-DD96-8641-A8E3-AC51EE6E0ED4}"/>
              </a:ext>
            </a:extLst>
          </p:cNvPr>
          <p:cNvSpPr txBox="1"/>
          <p:nvPr/>
        </p:nvSpPr>
        <p:spPr>
          <a:xfrm>
            <a:off x="6750593" y="-61812"/>
            <a:ext cx="985224" cy="394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55427B6-9764-284C-8A3A-557B055E703E}"/>
              </a:ext>
            </a:extLst>
          </p:cNvPr>
          <p:cNvSpPr/>
          <p:nvPr/>
        </p:nvSpPr>
        <p:spPr>
          <a:xfrm>
            <a:off x="8657951" y="264641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7A5BD7F-D64B-754D-9855-BBDFABE24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4621" y="2684311"/>
            <a:ext cx="1781792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B1AD783-C5A5-3046-92F6-11C2E0B7C049}"/>
              </a:ext>
            </a:extLst>
          </p:cNvPr>
          <p:cNvSpPr txBox="1"/>
          <p:nvPr/>
        </p:nvSpPr>
        <p:spPr>
          <a:xfrm>
            <a:off x="8725839" y="2916510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Al Tarikh" pitchFamily="2" charset="-78"/>
              </a:rPr>
              <a:t>1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C66C7FF-E5E6-5D43-9250-65D7FF233ED6}"/>
              </a:ext>
            </a:extLst>
          </p:cNvPr>
          <p:cNvCxnSpPr>
            <a:cxnSpLocks/>
          </p:cNvCxnSpPr>
          <p:nvPr/>
        </p:nvCxnSpPr>
        <p:spPr>
          <a:xfrm>
            <a:off x="7868328" y="5136165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C63DEDA-30D7-B149-B444-BAA2A7FA7A7B}"/>
              </a:ext>
            </a:extLst>
          </p:cNvPr>
          <p:cNvCxnSpPr>
            <a:cxnSpLocks/>
          </p:cNvCxnSpPr>
          <p:nvPr/>
        </p:nvCxnSpPr>
        <p:spPr>
          <a:xfrm flipV="1">
            <a:off x="7780799" y="3431999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68C59E9-E631-1D4C-B7D8-325F28857A6F}"/>
              </a:ext>
            </a:extLst>
          </p:cNvPr>
          <p:cNvSpPr txBox="1"/>
          <p:nvPr/>
        </p:nvSpPr>
        <p:spPr>
          <a:xfrm>
            <a:off x="6751512" y="3278582"/>
            <a:ext cx="985224" cy="394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80BA06C-7455-F74D-AF3F-4BD52BF1BD89}"/>
              </a:ext>
            </a:extLst>
          </p:cNvPr>
          <p:cNvSpPr/>
          <p:nvPr/>
        </p:nvSpPr>
        <p:spPr>
          <a:xfrm>
            <a:off x="8637596" y="597267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EDDAF3DE-849F-A64E-B268-A2ABC12AB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5637" y="6026654"/>
            <a:ext cx="1781791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5CB52C18-A011-B143-A151-F11FB6C310B3}"/>
              </a:ext>
            </a:extLst>
          </p:cNvPr>
          <p:cNvSpPr txBox="1"/>
          <p:nvPr/>
        </p:nvSpPr>
        <p:spPr>
          <a:xfrm>
            <a:off x="8716740" y="6251014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86ECD2-18DA-C748-9AFB-897C53D79C09}"/>
              </a:ext>
            </a:extLst>
          </p:cNvPr>
          <p:cNvSpPr txBox="1"/>
          <p:nvPr/>
        </p:nvSpPr>
        <p:spPr>
          <a:xfrm>
            <a:off x="6775654" y="6539940"/>
            <a:ext cx="2137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California Halibut, Present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2AAF2D-3533-1E4C-9C2F-B2DEB3D37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1131" y="468455"/>
            <a:ext cx="2761488" cy="2761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14773B-D481-E54D-8865-04787CB173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1556" y="3805754"/>
            <a:ext cx="2761488" cy="276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216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54B33B-00D1-4F4B-A53A-B59460E18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4010" y="-358148"/>
            <a:ext cx="3048000" cy="365760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F0F3995-CE65-6642-BC52-0FAF4CCB7C8A}"/>
              </a:ext>
            </a:extLst>
          </p:cNvPr>
          <p:cNvCxnSpPr>
            <a:cxnSpLocks/>
          </p:cNvCxnSpPr>
          <p:nvPr/>
        </p:nvCxnSpPr>
        <p:spPr>
          <a:xfrm>
            <a:off x="8374677" y="1781954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1FBA822-80AB-C04A-8FFA-C409969B1DF5}"/>
              </a:ext>
            </a:extLst>
          </p:cNvPr>
          <p:cNvCxnSpPr>
            <a:cxnSpLocks/>
          </p:cNvCxnSpPr>
          <p:nvPr/>
        </p:nvCxnSpPr>
        <p:spPr>
          <a:xfrm flipV="1">
            <a:off x="8295169" y="77788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D99068-1320-5C4F-AAC6-8F7D17A51A67}"/>
              </a:ext>
            </a:extLst>
          </p:cNvPr>
          <p:cNvSpPr txBox="1"/>
          <p:nvPr/>
        </p:nvSpPr>
        <p:spPr>
          <a:xfrm>
            <a:off x="7264961" y="-61812"/>
            <a:ext cx="985224" cy="394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00E1D28-632F-C94E-B944-3C2C46625DC7}"/>
              </a:ext>
            </a:extLst>
          </p:cNvPr>
          <p:cNvSpPr/>
          <p:nvPr/>
        </p:nvSpPr>
        <p:spPr>
          <a:xfrm>
            <a:off x="9172319" y="264641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6127D90-4E3C-0F4D-A6DA-FA873FB5BE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8989" y="2684311"/>
            <a:ext cx="1781792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AED1624-5C6E-AF49-9CBA-4B8A4F6B68B0}"/>
              </a:ext>
            </a:extLst>
          </p:cNvPr>
          <p:cNvSpPr txBox="1"/>
          <p:nvPr/>
        </p:nvSpPr>
        <p:spPr>
          <a:xfrm>
            <a:off x="9240207" y="2916510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Al Tarikh" pitchFamily="2" charset="-78"/>
              </a:rPr>
              <a:t>1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5633DB-4F92-4749-BD7E-C6CD8C1C7E74}"/>
              </a:ext>
            </a:extLst>
          </p:cNvPr>
          <p:cNvCxnSpPr>
            <a:cxnSpLocks/>
          </p:cNvCxnSpPr>
          <p:nvPr/>
        </p:nvCxnSpPr>
        <p:spPr>
          <a:xfrm>
            <a:off x="8382696" y="5136165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7A92FC0-E2E4-404E-9D1F-96F784DD4397}"/>
              </a:ext>
            </a:extLst>
          </p:cNvPr>
          <p:cNvCxnSpPr>
            <a:cxnSpLocks/>
          </p:cNvCxnSpPr>
          <p:nvPr/>
        </p:nvCxnSpPr>
        <p:spPr>
          <a:xfrm flipV="1">
            <a:off x="8295167" y="3431999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64C68BD-A8F3-554D-BAF6-708E9E84FF41}"/>
              </a:ext>
            </a:extLst>
          </p:cNvPr>
          <p:cNvSpPr txBox="1"/>
          <p:nvPr/>
        </p:nvSpPr>
        <p:spPr>
          <a:xfrm>
            <a:off x="7265880" y="3278582"/>
            <a:ext cx="985224" cy="394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2FB2917-8396-A44C-A032-3D5DE483CEB8}"/>
              </a:ext>
            </a:extLst>
          </p:cNvPr>
          <p:cNvSpPr/>
          <p:nvPr/>
        </p:nvSpPr>
        <p:spPr>
          <a:xfrm>
            <a:off x="9151964" y="597267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2023757-B931-054A-B607-1A00AE3B5D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0005" y="6026654"/>
            <a:ext cx="1781791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1851E4C-1002-E043-A471-6791C311EA2C}"/>
              </a:ext>
            </a:extLst>
          </p:cNvPr>
          <p:cNvSpPr txBox="1"/>
          <p:nvPr/>
        </p:nvSpPr>
        <p:spPr>
          <a:xfrm>
            <a:off x="9231108" y="6251014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919021-B5DE-CF48-93D1-FEC58CE79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852" y="457039"/>
            <a:ext cx="2761488" cy="2761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E3CF0B-05A6-2C4F-BCEE-B4CC04289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5691" y="3819501"/>
            <a:ext cx="2761488" cy="27614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DB78B4-E9A8-2A48-B490-1B42A399CA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1180" y="2986903"/>
            <a:ext cx="2613660" cy="31363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D084C35-3F31-1443-80A6-5635913197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101" y="3301716"/>
            <a:ext cx="6858000" cy="3200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476C6E0-DDBA-6B49-B818-3246B7E547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644" y="638127"/>
            <a:ext cx="5907024" cy="295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427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0D247EC6-543C-304A-9982-6FA13F9C9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7487" y="2983633"/>
            <a:ext cx="3048000" cy="3657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B4A00B5-C70B-2548-80A1-9CAE6534E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3282" y="-356844"/>
            <a:ext cx="3048000" cy="365760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223AB60-8CFA-D541-9D12-8DEAB424F171}"/>
              </a:ext>
            </a:extLst>
          </p:cNvPr>
          <p:cNvCxnSpPr>
            <a:cxnSpLocks/>
          </p:cNvCxnSpPr>
          <p:nvPr/>
        </p:nvCxnSpPr>
        <p:spPr>
          <a:xfrm>
            <a:off x="8374677" y="1781954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EBBC79B-6BA6-7146-9B07-8C575C596863}"/>
              </a:ext>
            </a:extLst>
          </p:cNvPr>
          <p:cNvCxnSpPr>
            <a:cxnSpLocks/>
          </p:cNvCxnSpPr>
          <p:nvPr/>
        </p:nvCxnSpPr>
        <p:spPr>
          <a:xfrm flipV="1">
            <a:off x="8295169" y="77788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C73FF72-DD96-8641-A8E3-AC51EE6E0ED4}"/>
              </a:ext>
            </a:extLst>
          </p:cNvPr>
          <p:cNvSpPr txBox="1"/>
          <p:nvPr/>
        </p:nvSpPr>
        <p:spPr>
          <a:xfrm>
            <a:off x="7264961" y="-61812"/>
            <a:ext cx="985224" cy="394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55427B6-9764-284C-8A3A-557B055E703E}"/>
              </a:ext>
            </a:extLst>
          </p:cNvPr>
          <p:cNvSpPr/>
          <p:nvPr/>
        </p:nvSpPr>
        <p:spPr>
          <a:xfrm>
            <a:off x="9172319" y="264641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7A5BD7F-D64B-754D-9855-BBDFABE24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989" y="2684311"/>
            <a:ext cx="1781792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B1AD783-C5A5-3046-92F6-11C2E0B7C049}"/>
              </a:ext>
            </a:extLst>
          </p:cNvPr>
          <p:cNvSpPr txBox="1"/>
          <p:nvPr/>
        </p:nvSpPr>
        <p:spPr>
          <a:xfrm>
            <a:off x="9240207" y="2916510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Al Tarikh" pitchFamily="2" charset="-78"/>
              </a:rPr>
              <a:t>1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C66C7FF-E5E6-5D43-9250-65D7FF233ED6}"/>
              </a:ext>
            </a:extLst>
          </p:cNvPr>
          <p:cNvCxnSpPr>
            <a:cxnSpLocks/>
          </p:cNvCxnSpPr>
          <p:nvPr/>
        </p:nvCxnSpPr>
        <p:spPr>
          <a:xfrm>
            <a:off x="8382696" y="5136165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C63DEDA-30D7-B149-B444-BAA2A7FA7A7B}"/>
              </a:ext>
            </a:extLst>
          </p:cNvPr>
          <p:cNvCxnSpPr>
            <a:cxnSpLocks/>
          </p:cNvCxnSpPr>
          <p:nvPr/>
        </p:nvCxnSpPr>
        <p:spPr>
          <a:xfrm flipV="1">
            <a:off x="8295167" y="3431999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68C59E9-E631-1D4C-B7D8-325F28857A6F}"/>
              </a:ext>
            </a:extLst>
          </p:cNvPr>
          <p:cNvSpPr txBox="1"/>
          <p:nvPr/>
        </p:nvSpPr>
        <p:spPr>
          <a:xfrm>
            <a:off x="7265880" y="3278582"/>
            <a:ext cx="985224" cy="394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80BA06C-7455-F74D-AF3F-4BD52BF1BD89}"/>
              </a:ext>
            </a:extLst>
          </p:cNvPr>
          <p:cNvSpPr/>
          <p:nvPr/>
        </p:nvSpPr>
        <p:spPr>
          <a:xfrm>
            <a:off x="9151964" y="597267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EDDAF3DE-849F-A64E-B268-A2ABC12AB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0005" y="6026654"/>
            <a:ext cx="1781791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5CB52C18-A011-B143-A151-F11FB6C310B3}"/>
              </a:ext>
            </a:extLst>
          </p:cNvPr>
          <p:cNvSpPr txBox="1"/>
          <p:nvPr/>
        </p:nvSpPr>
        <p:spPr>
          <a:xfrm>
            <a:off x="9231108" y="6251014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79FB9A5-1B6A-F247-9121-F5B9822B0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6" y="3285140"/>
            <a:ext cx="6858000" cy="3200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59FF348-0BD1-F349-92A6-1D40842C8A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976" y="611415"/>
            <a:ext cx="5907024" cy="295351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3E4A9C7-49A7-6A40-A0B6-CED5BF1706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8806" y="455489"/>
            <a:ext cx="2761488" cy="276148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6C7D5B1-209C-524D-8307-58D46B2E38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1832" y="3825251"/>
            <a:ext cx="2761488" cy="276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1895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2814BEE8-8D8B-AC47-8D1D-352193115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5061" y="2993923"/>
            <a:ext cx="2613660" cy="313639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250703-02A2-564D-A472-220A7A0C9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8614" y="-356351"/>
            <a:ext cx="3048000" cy="365760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F0F3995-CE65-6642-BC52-0FAF4CCB7C8A}"/>
              </a:ext>
            </a:extLst>
          </p:cNvPr>
          <p:cNvCxnSpPr>
            <a:cxnSpLocks/>
          </p:cNvCxnSpPr>
          <p:nvPr/>
        </p:nvCxnSpPr>
        <p:spPr>
          <a:xfrm>
            <a:off x="8374677" y="1781954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1FBA822-80AB-C04A-8FFA-C409969B1DF5}"/>
              </a:ext>
            </a:extLst>
          </p:cNvPr>
          <p:cNvCxnSpPr>
            <a:cxnSpLocks/>
          </p:cNvCxnSpPr>
          <p:nvPr/>
        </p:nvCxnSpPr>
        <p:spPr>
          <a:xfrm flipV="1">
            <a:off x="8295169" y="77788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D99068-1320-5C4F-AAC6-8F7D17A51A67}"/>
              </a:ext>
            </a:extLst>
          </p:cNvPr>
          <p:cNvSpPr txBox="1"/>
          <p:nvPr/>
        </p:nvSpPr>
        <p:spPr>
          <a:xfrm>
            <a:off x="7264961" y="-61812"/>
            <a:ext cx="985224" cy="394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00E1D28-632F-C94E-B944-3C2C46625DC7}"/>
              </a:ext>
            </a:extLst>
          </p:cNvPr>
          <p:cNvSpPr/>
          <p:nvPr/>
        </p:nvSpPr>
        <p:spPr>
          <a:xfrm>
            <a:off x="9172319" y="264641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6127D90-4E3C-0F4D-A6DA-FA873FB5B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989" y="2684311"/>
            <a:ext cx="1781792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AED1624-5C6E-AF49-9CBA-4B8A4F6B68B0}"/>
              </a:ext>
            </a:extLst>
          </p:cNvPr>
          <p:cNvSpPr txBox="1"/>
          <p:nvPr/>
        </p:nvSpPr>
        <p:spPr>
          <a:xfrm>
            <a:off x="9240207" y="2916510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Al Tarikh" pitchFamily="2" charset="-78"/>
              </a:rPr>
              <a:t>1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5633DB-4F92-4749-BD7E-C6CD8C1C7E74}"/>
              </a:ext>
            </a:extLst>
          </p:cNvPr>
          <p:cNvCxnSpPr>
            <a:cxnSpLocks/>
          </p:cNvCxnSpPr>
          <p:nvPr/>
        </p:nvCxnSpPr>
        <p:spPr>
          <a:xfrm>
            <a:off x="8382696" y="5136165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7A92FC0-E2E4-404E-9D1F-96F784DD4397}"/>
              </a:ext>
            </a:extLst>
          </p:cNvPr>
          <p:cNvCxnSpPr>
            <a:cxnSpLocks/>
          </p:cNvCxnSpPr>
          <p:nvPr/>
        </p:nvCxnSpPr>
        <p:spPr>
          <a:xfrm flipV="1">
            <a:off x="8295167" y="3431999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64C68BD-A8F3-554D-BAF6-708E9E84FF41}"/>
              </a:ext>
            </a:extLst>
          </p:cNvPr>
          <p:cNvSpPr txBox="1"/>
          <p:nvPr/>
        </p:nvSpPr>
        <p:spPr>
          <a:xfrm>
            <a:off x="7265880" y="3278582"/>
            <a:ext cx="985224" cy="394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2FB2917-8396-A44C-A032-3D5DE483CEB8}"/>
              </a:ext>
            </a:extLst>
          </p:cNvPr>
          <p:cNvSpPr/>
          <p:nvPr/>
        </p:nvSpPr>
        <p:spPr>
          <a:xfrm>
            <a:off x="9151964" y="597267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2023757-B931-054A-B607-1A00AE3B5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0005" y="6026654"/>
            <a:ext cx="1781791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1851E4C-1002-E043-A471-6791C311EA2C}"/>
              </a:ext>
            </a:extLst>
          </p:cNvPr>
          <p:cNvSpPr txBox="1"/>
          <p:nvPr/>
        </p:nvSpPr>
        <p:spPr>
          <a:xfrm>
            <a:off x="9231108" y="6251014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70FF65-58C8-CA4C-BFD9-83C16BB17A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9614" y="457439"/>
            <a:ext cx="2761488" cy="276148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F663D5-24D7-A547-A3B5-48D1B1B19F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20138" y="3814624"/>
            <a:ext cx="2761488" cy="27614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46F47D4-2164-924C-97F6-8868268E1F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90" y="3270308"/>
            <a:ext cx="6858000" cy="3200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60F8A3E-9E3B-EB4B-B0EF-B00D0CE041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839" y="644886"/>
            <a:ext cx="5907024" cy="295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336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05E1901D-2D19-1640-AB21-4A64242AA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772" y="-358075"/>
            <a:ext cx="3048000" cy="3657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1113A77-28C4-294A-B54E-4C852A1E0D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1846" y="2993923"/>
            <a:ext cx="3048000" cy="365760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F0F3995-CE65-6642-BC52-0FAF4CCB7C8A}"/>
              </a:ext>
            </a:extLst>
          </p:cNvPr>
          <p:cNvCxnSpPr>
            <a:cxnSpLocks/>
          </p:cNvCxnSpPr>
          <p:nvPr/>
        </p:nvCxnSpPr>
        <p:spPr>
          <a:xfrm>
            <a:off x="8374677" y="1781954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1FBA822-80AB-C04A-8FFA-C409969B1DF5}"/>
              </a:ext>
            </a:extLst>
          </p:cNvPr>
          <p:cNvCxnSpPr>
            <a:cxnSpLocks/>
          </p:cNvCxnSpPr>
          <p:nvPr/>
        </p:nvCxnSpPr>
        <p:spPr>
          <a:xfrm flipV="1">
            <a:off x="8295169" y="77788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D99068-1320-5C4F-AAC6-8F7D17A51A67}"/>
              </a:ext>
            </a:extLst>
          </p:cNvPr>
          <p:cNvSpPr txBox="1"/>
          <p:nvPr/>
        </p:nvSpPr>
        <p:spPr>
          <a:xfrm>
            <a:off x="7264961" y="-61812"/>
            <a:ext cx="985224" cy="394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00E1D28-632F-C94E-B944-3C2C46625DC7}"/>
              </a:ext>
            </a:extLst>
          </p:cNvPr>
          <p:cNvSpPr/>
          <p:nvPr/>
        </p:nvSpPr>
        <p:spPr>
          <a:xfrm>
            <a:off x="9172319" y="264641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6127D90-4E3C-0F4D-A6DA-FA873FB5BE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8989" y="2684311"/>
            <a:ext cx="1781792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AED1624-5C6E-AF49-9CBA-4B8A4F6B68B0}"/>
              </a:ext>
            </a:extLst>
          </p:cNvPr>
          <p:cNvSpPr txBox="1"/>
          <p:nvPr/>
        </p:nvSpPr>
        <p:spPr>
          <a:xfrm>
            <a:off x="9240207" y="2916510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Al Tarikh" pitchFamily="2" charset="-78"/>
              </a:rPr>
              <a:t>1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5633DB-4F92-4749-BD7E-C6CD8C1C7E74}"/>
              </a:ext>
            </a:extLst>
          </p:cNvPr>
          <p:cNvCxnSpPr>
            <a:cxnSpLocks/>
          </p:cNvCxnSpPr>
          <p:nvPr/>
        </p:nvCxnSpPr>
        <p:spPr>
          <a:xfrm>
            <a:off x="8382696" y="5136165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7A92FC0-E2E4-404E-9D1F-96F784DD4397}"/>
              </a:ext>
            </a:extLst>
          </p:cNvPr>
          <p:cNvCxnSpPr>
            <a:cxnSpLocks/>
          </p:cNvCxnSpPr>
          <p:nvPr/>
        </p:nvCxnSpPr>
        <p:spPr>
          <a:xfrm flipV="1">
            <a:off x="8295167" y="3431999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64C68BD-A8F3-554D-BAF6-708E9E84FF41}"/>
              </a:ext>
            </a:extLst>
          </p:cNvPr>
          <p:cNvSpPr txBox="1"/>
          <p:nvPr/>
        </p:nvSpPr>
        <p:spPr>
          <a:xfrm>
            <a:off x="7265880" y="3278582"/>
            <a:ext cx="985224" cy="394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2FB2917-8396-A44C-A032-3D5DE483CEB8}"/>
              </a:ext>
            </a:extLst>
          </p:cNvPr>
          <p:cNvSpPr/>
          <p:nvPr/>
        </p:nvSpPr>
        <p:spPr>
          <a:xfrm>
            <a:off x="9151964" y="597267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2023757-B931-054A-B607-1A00AE3B5D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0005" y="6026654"/>
            <a:ext cx="1781791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1851E4C-1002-E043-A471-6791C311EA2C}"/>
              </a:ext>
            </a:extLst>
          </p:cNvPr>
          <p:cNvSpPr txBox="1"/>
          <p:nvPr/>
        </p:nvSpPr>
        <p:spPr>
          <a:xfrm>
            <a:off x="9231108" y="6251014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416A45-FABD-F749-BE27-116773A596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1" y="3296557"/>
            <a:ext cx="6858000" cy="320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F56649-4054-4147-A18D-D7BED071B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462" y="619361"/>
            <a:ext cx="5907024" cy="29535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D110D9-5628-4541-9DD6-73755A999C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23680" y="457004"/>
            <a:ext cx="2761488" cy="27614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6F9CFF2-CDAF-4F4C-9776-3B327E5B1D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3736" y="3819904"/>
            <a:ext cx="2761488" cy="276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08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77D71-6078-E84F-BA90-1C4BFB370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Sablefish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C6B2B-1F2F-184B-B047-036D8FB795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Bottom</a:t>
            </a:r>
          </a:p>
        </p:txBody>
      </p:sp>
    </p:spTree>
    <p:extLst>
      <p:ext uri="{BB962C8B-B14F-4D97-AF65-F5344CB8AC3E}">
        <p14:creationId xmlns:p14="http://schemas.microsoft.com/office/powerpoint/2010/main" val="260884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68DC1D6-E09F-3142-A846-6996545D58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494" y="2986292"/>
            <a:ext cx="3048000" cy="3657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983266-4264-1B46-9BE1-2C1D2173E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512" y="-359508"/>
            <a:ext cx="3048000" cy="365760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223AB60-8CFA-D541-9D12-8DEAB424F171}"/>
              </a:ext>
            </a:extLst>
          </p:cNvPr>
          <p:cNvCxnSpPr>
            <a:cxnSpLocks/>
          </p:cNvCxnSpPr>
          <p:nvPr/>
        </p:nvCxnSpPr>
        <p:spPr>
          <a:xfrm>
            <a:off x="7860309" y="1781954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EBBC79B-6BA6-7146-9B07-8C575C596863}"/>
              </a:ext>
            </a:extLst>
          </p:cNvPr>
          <p:cNvCxnSpPr>
            <a:cxnSpLocks/>
          </p:cNvCxnSpPr>
          <p:nvPr/>
        </p:nvCxnSpPr>
        <p:spPr>
          <a:xfrm flipV="1">
            <a:off x="7780801" y="77788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C73FF72-DD96-8641-A8E3-AC51EE6E0ED4}"/>
              </a:ext>
            </a:extLst>
          </p:cNvPr>
          <p:cNvSpPr txBox="1"/>
          <p:nvPr/>
        </p:nvSpPr>
        <p:spPr>
          <a:xfrm>
            <a:off x="6750593" y="-61812"/>
            <a:ext cx="985224" cy="394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55427B6-9764-284C-8A3A-557B055E703E}"/>
              </a:ext>
            </a:extLst>
          </p:cNvPr>
          <p:cNvSpPr/>
          <p:nvPr/>
        </p:nvSpPr>
        <p:spPr>
          <a:xfrm>
            <a:off x="8657951" y="264641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7A5BD7F-D64B-754D-9855-BBDFABE24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4621" y="2684311"/>
            <a:ext cx="1781792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B1AD783-C5A5-3046-92F6-11C2E0B7C049}"/>
              </a:ext>
            </a:extLst>
          </p:cNvPr>
          <p:cNvSpPr txBox="1"/>
          <p:nvPr/>
        </p:nvSpPr>
        <p:spPr>
          <a:xfrm>
            <a:off x="8725839" y="2916510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Al Tarikh" pitchFamily="2" charset="-78"/>
              </a:rPr>
              <a:t>1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C66C7FF-E5E6-5D43-9250-65D7FF233ED6}"/>
              </a:ext>
            </a:extLst>
          </p:cNvPr>
          <p:cNvCxnSpPr>
            <a:cxnSpLocks/>
          </p:cNvCxnSpPr>
          <p:nvPr/>
        </p:nvCxnSpPr>
        <p:spPr>
          <a:xfrm>
            <a:off x="7868328" y="5136165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C63DEDA-30D7-B149-B444-BAA2A7FA7A7B}"/>
              </a:ext>
            </a:extLst>
          </p:cNvPr>
          <p:cNvCxnSpPr>
            <a:cxnSpLocks/>
          </p:cNvCxnSpPr>
          <p:nvPr/>
        </p:nvCxnSpPr>
        <p:spPr>
          <a:xfrm flipV="1">
            <a:off x="7780799" y="3431999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68C59E9-E631-1D4C-B7D8-325F28857A6F}"/>
              </a:ext>
            </a:extLst>
          </p:cNvPr>
          <p:cNvSpPr txBox="1"/>
          <p:nvPr/>
        </p:nvSpPr>
        <p:spPr>
          <a:xfrm>
            <a:off x="6751512" y="3278582"/>
            <a:ext cx="985224" cy="394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80BA06C-7455-F74D-AF3F-4BD52BF1BD89}"/>
              </a:ext>
            </a:extLst>
          </p:cNvPr>
          <p:cNvSpPr/>
          <p:nvPr/>
        </p:nvSpPr>
        <p:spPr>
          <a:xfrm>
            <a:off x="8637596" y="597267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EDDAF3DE-849F-A64E-B268-A2ABC12AB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5637" y="6026654"/>
            <a:ext cx="1781791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5CB52C18-A011-B143-A151-F11FB6C310B3}"/>
              </a:ext>
            </a:extLst>
          </p:cNvPr>
          <p:cNvSpPr txBox="1"/>
          <p:nvPr/>
        </p:nvSpPr>
        <p:spPr>
          <a:xfrm>
            <a:off x="8716740" y="6251014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7F7D382-0A14-C94E-9403-4C6B683A07D8}"/>
              </a:ext>
            </a:extLst>
          </p:cNvPr>
          <p:cNvSpPr txBox="1"/>
          <p:nvPr/>
        </p:nvSpPr>
        <p:spPr>
          <a:xfrm>
            <a:off x="6775654" y="6539940"/>
            <a:ext cx="14806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Sablefish, Present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73104C-297A-5040-8615-16A2ADF6DC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5648" y="465106"/>
            <a:ext cx="2761488" cy="27614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4F71DF-C2F7-AC49-A4F3-30930589C2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2323" y="3815009"/>
            <a:ext cx="2761488" cy="276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20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22081</TotalTime>
  <Words>323</Words>
  <Application>Microsoft Macintosh PowerPoint</Application>
  <PresentationFormat>Widescreen</PresentationFormat>
  <Paragraphs>235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American Typewriter</vt:lpstr>
      <vt:lpstr>Arial</vt:lpstr>
      <vt:lpstr>Calibri</vt:lpstr>
      <vt:lpstr>Calibri Light</vt:lpstr>
      <vt:lpstr>Office Theme</vt:lpstr>
      <vt:lpstr>Figures by species</vt:lpstr>
      <vt:lpstr>PowerPoint Presentation</vt:lpstr>
      <vt:lpstr>PowerPoint Presentation</vt:lpstr>
      <vt:lpstr>Dungeness Crab</vt:lpstr>
      <vt:lpstr>PowerPoint Presentation</vt:lpstr>
      <vt:lpstr>PowerPoint Presentation</vt:lpstr>
      <vt:lpstr>PowerPoint Presentation</vt:lpstr>
      <vt:lpstr>Sablefish</vt:lpstr>
      <vt:lpstr>PowerPoint Presentation</vt:lpstr>
      <vt:lpstr>PowerPoint Presentation</vt:lpstr>
      <vt:lpstr>PowerPoint Presentation</vt:lpstr>
      <vt:lpstr>Pacific Halibut</vt:lpstr>
      <vt:lpstr>PowerPoint Presentation</vt:lpstr>
      <vt:lpstr>PowerPoint Presentation</vt:lpstr>
      <vt:lpstr>PowerPoint Presentation</vt:lpstr>
      <vt:lpstr>Chinook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Coho</vt:lpstr>
      <vt:lpstr>PowerPoint Presentation</vt:lpstr>
      <vt:lpstr>PowerPoint Presentation</vt:lpstr>
      <vt:lpstr>PowerPoint Presentation</vt:lpstr>
      <vt:lpstr>Sockeye</vt:lpstr>
      <vt:lpstr>PowerPoint Presentation</vt:lpstr>
      <vt:lpstr>PowerPoint Presentation</vt:lpstr>
      <vt:lpstr>PowerPoint Presentation</vt:lpstr>
      <vt:lpstr>Razor Clams</vt:lpstr>
      <vt:lpstr>PowerPoint Presentation</vt:lpstr>
      <vt:lpstr>PowerPoint Presentation</vt:lpstr>
      <vt:lpstr>PowerPoint Presentation</vt:lpstr>
      <vt:lpstr>Rockfish</vt:lpstr>
      <vt:lpstr>PowerPoint Presentation</vt:lpstr>
      <vt:lpstr>PowerPoint Presentation</vt:lpstr>
      <vt:lpstr>PowerPoint Presentation</vt:lpstr>
      <vt:lpstr>Albacore</vt:lpstr>
      <vt:lpstr>PowerPoint Presentation</vt:lpstr>
      <vt:lpstr>PowerPoint Presentation</vt:lpstr>
      <vt:lpstr>PowerPoint Presentation</vt:lpstr>
      <vt:lpstr>Hake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Pink Shrimp</vt:lpstr>
      <vt:lpstr>PowerPoint Presentation</vt:lpstr>
      <vt:lpstr>PowerPoint Presentation</vt:lpstr>
      <vt:lpstr>PowerPoint Presentation</vt:lpstr>
      <vt:lpstr>California Halibut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Marisol Garcia-Reyes</dc:creator>
  <cp:lastModifiedBy>Marisol Garcia-Reyes</cp:lastModifiedBy>
  <cp:revision>281</cp:revision>
  <dcterms:created xsi:type="dcterms:W3CDTF">2021-04-13T00:25:17Z</dcterms:created>
  <dcterms:modified xsi:type="dcterms:W3CDTF">2021-07-10T05:30:51Z</dcterms:modified>
</cp:coreProperties>
</file>